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410" r:id="rId5"/>
    <p:sldId id="411" r:id="rId6"/>
    <p:sldId id="407" r:id="rId7"/>
    <p:sldId id="409" r:id="rId8"/>
    <p:sldId id="412" r:id="rId9"/>
    <p:sldId id="413" r:id="rId10"/>
    <p:sldId id="40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71A24"/>
    <a:srgbClr val="002060"/>
    <a:srgbClr val="A2D5AB"/>
    <a:srgbClr val="39AEA9"/>
    <a:srgbClr val="557B83"/>
    <a:srgbClr val="7F7F7F"/>
    <a:srgbClr val="5E6167"/>
    <a:srgbClr val="782327"/>
    <a:srgbClr val="304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87" autoAdjust="0"/>
    <p:restoredTop sz="85472" autoAdjust="0"/>
  </p:normalViewPr>
  <p:slideViewPr>
    <p:cSldViewPr>
      <p:cViewPr varScale="1">
        <p:scale>
          <a:sx n="104" d="100"/>
          <a:sy n="104" d="100"/>
        </p:scale>
        <p:origin x="1472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2502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B1356-323F-524D-8953-67831A5F248B}" type="doc">
      <dgm:prSet loTypeId="urn:microsoft.com/office/officeart/2005/8/layout/l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8ECA3B-97CC-7F4F-9AF5-198F57E128E8}">
      <dgm:prSet phldrT="[Text]"/>
      <dgm:spPr/>
      <dgm:t>
        <a:bodyPr/>
        <a:lstStyle/>
        <a:p>
          <a:r>
            <a:rPr lang="en-US" dirty="0"/>
            <a:t>T</a:t>
          </a:r>
        </a:p>
      </dgm:t>
    </dgm:pt>
    <dgm:pt modelId="{7B0DA21E-583F-CA4F-B866-95690D22B452}" type="parTrans" cxnId="{8438C174-5014-1141-9976-956A0A120136}">
      <dgm:prSet/>
      <dgm:spPr/>
      <dgm:t>
        <a:bodyPr/>
        <a:lstStyle/>
        <a:p>
          <a:endParaRPr lang="en-US"/>
        </a:p>
      </dgm:t>
    </dgm:pt>
    <dgm:pt modelId="{5B68CA5C-398A-7347-B424-1930D1B15691}" type="sibTrans" cxnId="{8438C174-5014-1141-9976-956A0A120136}">
      <dgm:prSet/>
      <dgm:spPr/>
      <dgm:t>
        <a:bodyPr/>
        <a:lstStyle/>
        <a:p>
          <a:endParaRPr lang="en-US"/>
        </a:p>
      </dgm:t>
    </dgm:pt>
    <dgm:pt modelId="{34AA68B4-2BE0-1E45-87FB-CA3D21CBFFD6}">
      <dgm:prSet phldrT="[Text]"/>
      <dgm:spPr/>
      <dgm:t>
        <a:bodyPr/>
        <a:lstStyle/>
        <a:p>
          <a:r>
            <a:rPr lang="en-US" dirty="0"/>
            <a:t>Welcome and Overview of Program</a:t>
          </a:r>
        </a:p>
      </dgm:t>
    </dgm:pt>
    <dgm:pt modelId="{E1E032C7-B70C-F841-9587-4380F49952D6}" type="parTrans" cxnId="{07CD2A4A-7B59-3F43-B7D8-FFAD7C468673}">
      <dgm:prSet/>
      <dgm:spPr/>
      <dgm:t>
        <a:bodyPr/>
        <a:lstStyle/>
        <a:p>
          <a:endParaRPr lang="en-US"/>
        </a:p>
      </dgm:t>
    </dgm:pt>
    <dgm:pt modelId="{1C5573A2-60B7-4D46-B793-47BF5FC72B32}" type="sibTrans" cxnId="{07CD2A4A-7B59-3F43-B7D8-FFAD7C468673}">
      <dgm:prSet/>
      <dgm:spPr/>
      <dgm:t>
        <a:bodyPr/>
        <a:lstStyle/>
        <a:p>
          <a:endParaRPr lang="en-US"/>
        </a:p>
      </dgm:t>
    </dgm:pt>
    <dgm:pt modelId="{AAD6BA2D-6C5F-1446-988B-CE5B9A9566BF}">
      <dgm:prSet phldrT="[Text]"/>
      <dgm:spPr/>
      <dgm:t>
        <a:bodyPr/>
        <a:lstStyle/>
        <a:p>
          <a:r>
            <a:rPr lang="en-US" dirty="0"/>
            <a:t>Introduction to Company Culture, Mission, &amp; Values</a:t>
          </a:r>
        </a:p>
      </dgm:t>
    </dgm:pt>
    <dgm:pt modelId="{499786C3-70A1-9F49-8A7C-1A18A7444051}" type="parTrans" cxnId="{82A00127-2A2F-A545-9D4D-167FFA0A9297}">
      <dgm:prSet/>
      <dgm:spPr/>
      <dgm:t>
        <a:bodyPr/>
        <a:lstStyle/>
        <a:p>
          <a:endParaRPr lang="en-US"/>
        </a:p>
      </dgm:t>
    </dgm:pt>
    <dgm:pt modelId="{D81CEC71-CE24-F446-BD7A-FF68956619C3}" type="sibTrans" cxnId="{82A00127-2A2F-A545-9D4D-167FFA0A9297}">
      <dgm:prSet/>
      <dgm:spPr/>
      <dgm:t>
        <a:bodyPr/>
        <a:lstStyle/>
        <a:p>
          <a:endParaRPr lang="en-US"/>
        </a:p>
      </dgm:t>
    </dgm:pt>
    <dgm:pt modelId="{4F2778D9-05BF-D543-B491-2D05BBD555BA}">
      <dgm:prSet phldrT="[Text]"/>
      <dgm:spPr/>
      <dgm:t>
        <a:bodyPr/>
        <a:lstStyle/>
        <a:p>
          <a:r>
            <a:rPr lang="en-US" dirty="0"/>
            <a:t>W</a:t>
          </a:r>
        </a:p>
      </dgm:t>
    </dgm:pt>
    <dgm:pt modelId="{F69CF9CA-9D0D-4D4F-A724-88F9F8FB6BE1}" type="parTrans" cxnId="{A78F0B62-5BA5-0E4B-BA02-17427BCBFFB2}">
      <dgm:prSet/>
      <dgm:spPr/>
      <dgm:t>
        <a:bodyPr/>
        <a:lstStyle/>
        <a:p>
          <a:endParaRPr lang="en-US"/>
        </a:p>
      </dgm:t>
    </dgm:pt>
    <dgm:pt modelId="{B2DEDC2F-F8A4-164A-A67C-EE913A10707C}" type="sibTrans" cxnId="{A78F0B62-5BA5-0E4B-BA02-17427BCBFFB2}">
      <dgm:prSet/>
      <dgm:spPr/>
      <dgm:t>
        <a:bodyPr/>
        <a:lstStyle/>
        <a:p>
          <a:endParaRPr lang="en-US"/>
        </a:p>
      </dgm:t>
    </dgm:pt>
    <dgm:pt modelId="{BF8AFA11-45BE-0F4D-85A8-DBCB4E5738F6}">
      <dgm:prSet phldrT="[Text]"/>
      <dgm:spPr/>
      <dgm:t>
        <a:bodyPr/>
        <a:lstStyle/>
        <a:p>
          <a:r>
            <a:rPr lang="en-US" dirty="0"/>
            <a:t>Tour Site/Virtual Tour of Company</a:t>
          </a:r>
        </a:p>
      </dgm:t>
    </dgm:pt>
    <dgm:pt modelId="{8BC08C7E-E39D-9F40-B3FE-7FFFD57CFA1A}" type="parTrans" cxnId="{080C082B-6D1B-3140-8531-028AD674BB3E}">
      <dgm:prSet/>
      <dgm:spPr/>
      <dgm:t>
        <a:bodyPr/>
        <a:lstStyle/>
        <a:p>
          <a:endParaRPr lang="en-US"/>
        </a:p>
      </dgm:t>
    </dgm:pt>
    <dgm:pt modelId="{8FF85E7C-B0A2-B248-B7B8-B348BAA23CCB}" type="sibTrans" cxnId="{080C082B-6D1B-3140-8531-028AD674BB3E}">
      <dgm:prSet/>
      <dgm:spPr/>
      <dgm:t>
        <a:bodyPr/>
        <a:lstStyle/>
        <a:p>
          <a:endParaRPr lang="en-US"/>
        </a:p>
      </dgm:t>
    </dgm:pt>
    <dgm:pt modelId="{C2C4FBBF-6336-7843-B5F0-7EC97E10AF0C}">
      <dgm:prSet phldrT="[Text]"/>
      <dgm:spPr/>
      <dgm:t>
        <a:bodyPr/>
        <a:lstStyle/>
        <a:p>
          <a:r>
            <a:rPr lang="en-US" dirty="0"/>
            <a:t>Meet with specialized department (</a:t>
          </a:r>
          <a:r>
            <a:rPr lang="en-US" dirty="0" err="1"/>
            <a:t>ie</a:t>
          </a:r>
          <a:r>
            <a:rPr lang="en-US" dirty="0"/>
            <a:t>. tech, cyber security, recruiting, training)</a:t>
          </a:r>
        </a:p>
      </dgm:t>
    </dgm:pt>
    <dgm:pt modelId="{E4F56521-976E-2941-ACE9-ECAFBC0A69A5}" type="parTrans" cxnId="{9E476F5F-DBEC-CC4D-A709-16E2E1123A74}">
      <dgm:prSet/>
      <dgm:spPr/>
      <dgm:t>
        <a:bodyPr/>
        <a:lstStyle/>
        <a:p>
          <a:endParaRPr lang="en-US"/>
        </a:p>
      </dgm:t>
    </dgm:pt>
    <dgm:pt modelId="{97E57BD0-FFD8-6641-907F-EE276C0DDA28}" type="sibTrans" cxnId="{9E476F5F-DBEC-CC4D-A709-16E2E1123A74}">
      <dgm:prSet/>
      <dgm:spPr/>
      <dgm:t>
        <a:bodyPr/>
        <a:lstStyle/>
        <a:p>
          <a:endParaRPr lang="en-US"/>
        </a:p>
      </dgm:t>
    </dgm:pt>
    <dgm:pt modelId="{04EFC310-174B-9240-A2C7-9F5AE37D4D05}">
      <dgm:prSet phldrT="[Text]"/>
      <dgm:spPr/>
      <dgm:t>
        <a:bodyPr/>
        <a:lstStyle/>
        <a:p>
          <a:r>
            <a:rPr lang="en-US" dirty="0"/>
            <a:t>Th</a:t>
          </a:r>
        </a:p>
      </dgm:t>
    </dgm:pt>
    <dgm:pt modelId="{C4B07188-DFC1-224E-89B3-DEE6BF49C581}" type="parTrans" cxnId="{6372FA96-2C35-114A-9685-03407DED5FB7}">
      <dgm:prSet/>
      <dgm:spPr/>
      <dgm:t>
        <a:bodyPr/>
        <a:lstStyle/>
        <a:p>
          <a:endParaRPr lang="en-US"/>
        </a:p>
      </dgm:t>
    </dgm:pt>
    <dgm:pt modelId="{310963EF-FF80-8A4E-A72F-3540069D7BA0}" type="sibTrans" cxnId="{6372FA96-2C35-114A-9685-03407DED5FB7}">
      <dgm:prSet/>
      <dgm:spPr/>
      <dgm:t>
        <a:bodyPr/>
        <a:lstStyle/>
        <a:p>
          <a:endParaRPr lang="en-US"/>
        </a:p>
      </dgm:t>
    </dgm:pt>
    <dgm:pt modelId="{B0F58FB3-CDA8-D04F-BA74-FFA21D6D3DE6}">
      <dgm:prSet phldrT="[Text]"/>
      <dgm:spPr/>
      <dgm:t>
        <a:bodyPr/>
        <a:lstStyle/>
        <a:p>
          <a:r>
            <a:rPr lang="en-US" dirty="0"/>
            <a:t>Review hiring/retention process</a:t>
          </a:r>
        </a:p>
      </dgm:t>
    </dgm:pt>
    <dgm:pt modelId="{DB3A2293-04EB-D04A-BB64-0F2E42E84F7C}" type="parTrans" cxnId="{997DD70C-9058-B644-926D-5CEFBEEB11E7}">
      <dgm:prSet/>
      <dgm:spPr/>
      <dgm:t>
        <a:bodyPr/>
        <a:lstStyle/>
        <a:p>
          <a:endParaRPr lang="en-US"/>
        </a:p>
      </dgm:t>
    </dgm:pt>
    <dgm:pt modelId="{58DC9298-5876-2543-A559-F0C437E10DAF}" type="sibTrans" cxnId="{997DD70C-9058-B644-926D-5CEFBEEB11E7}">
      <dgm:prSet/>
      <dgm:spPr/>
      <dgm:t>
        <a:bodyPr/>
        <a:lstStyle/>
        <a:p>
          <a:endParaRPr lang="en-US"/>
        </a:p>
      </dgm:t>
    </dgm:pt>
    <dgm:pt modelId="{CB95756B-4AE2-EB4D-8AD0-CC655D4A5E35}">
      <dgm:prSet phldrT="[Text]"/>
      <dgm:spPr/>
      <dgm:t>
        <a:bodyPr/>
        <a:lstStyle/>
        <a:p>
          <a:r>
            <a:rPr lang="en-US" dirty="0"/>
            <a:t>Project Planning/ Lesson Planning for feedback</a:t>
          </a:r>
        </a:p>
      </dgm:t>
    </dgm:pt>
    <dgm:pt modelId="{74C2046D-644E-2545-A702-67530D937F7F}" type="parTrans" cxnId="{8D651B78-87F7-0D4B-BF6C-4D464469F603}">
      <dgm:prSet/>
      <dgm:spPr/>
      <dgm:t>
        <a:bodyPr/>
        <a:lstStyle/>
        <a:p>
          <a:endParaRPr lang="en-US"/>
        </a:p>
      </dgm:t>
    </dgm:pt>
    <dgm:pt modelId="{5D090CE8-4863-A044-B032-9A222BFF8174}" type="sibTrans" cxnId="{8D651B78-87F7-0D4B-BF6C-4D464469F603}">
      <dgm:prSet/>
      <dgm:spPr/>
      <dgm:t>
        <a:bodyPr/>
        <a:lstStyle/>
        <a:p>
          <a:endParaRPr lang="en-US"/>
        </a:p>
      </dgm:t>
    </dgm:pt>
    <dgm:pt modelId="{2821AD02-8EB1-E241-8463-28FA26648294}">
      <dgm:prSet/>
      <dgm:spPr/>
      <dgm:t>
        <a:bodyPr/>
        <a:lstStyle/>
        <a:p>
          <a:r>
            <a:rPr lang="en-US" dirty="0"/>
            <a:t>Meet with HR and Recruiting Department</a:t>
          </a:r>
        </a:p>
      </dgm:t>
    </dgm:pt>
    <dgm:pt modelId="{00FC93E2-2608-6840-8303-8A936259288A}" type="parTrans" cxnId="{093B5B6E-E82F-7C49-91D1-BC6559232AC5}">
      <dgm:prSet/>
      <dgm:spPr/>
      <dgm:t>
        <a:bodyPr/>
        <a:lstStyle/>
        <a:p>
          <a:endParaRPr lang="en-US"/>
        </a:p>
      </dgm:t>
    </dgm:pt>
    <dgm:pt modelId="{820C7B00-DDAA-A943-A318-760799EE26D0}" type="sibTrans" cxnId="{093B5B6E-E82F-7C49-91D1-BC6559232AC5}">
      <dgm:prSet/>
      <dgm:spPr/>
      <dgm:t>
        <a:bodyPr/>
        <a:lstStyle/>
        <a:p>
          <a:endParaRPr lang="en-US"/>
        </a:p>
      </dgm:t>
    </dgm:pt>
    <dgm:pt modelId="{9AA680BB-5612-5949-83DC-B047B08492C7}">
      <dgm:prSet/>
      <dgm:spPr/>
      <dgm:t>
        <a:bodyPr/>
        <a:lstStyle/>
        <a:p>
          <a:r>
            <a:rPr lang="en-US" dirty="0"/>
            <a:t>Meet with Executive Leadership</a:t>
          </a:r>
        </a:p>
      </dgm:t>
    </dgm:pt>
    <dgm:pt modelId="{45EB3A78-A40B-8949-88B8-A8492B500650}" type="parTrans" cxnId="{A918C5A4-D0CB-FF44-A60C-2437FCBCE58E}">
      <dgm:prSet/>
      <dgm:spPr/>
      <dgm:t>
        <a:bodyPr/>
        <a:lstStyle/>
        <a:p>
          <a:endParaRPr lang="en-US"/>
        </a:p>
      </dgm:t>
    </dgm:pt>
    <dgm:pt modelId="{12DF3BD0-83D9-7649-826B-F83B77D5879E}" type="sibTrans" cxnId="{A918C5A4-D0CB-FF44-A60C-2437FCBCE58E}">
      <dgm:prSet/>
      <dgm:spPr/>
      <dgm:t>
        <a:bodyPr/>
        <a:lstStyle/>
        <a:p>
          <a:endParaRPr lang="en-US"/>
        </a:p>
      </dgm:t>
    </dgm:pt>
    <dgm:pt modelId="{2BC93BA4-F8AB-DE47-BBA5-8EB0159A4311}">
      <dgm:prSet/>
      <dgm:spPr/>
      <dgm:t>
        <a:bodyPr/>
        <a:lstStyle/>
        <a:p>
          <a:r>
            <a:rPr lang="en-US" dirty="0"/>
            <a:t>Hands-On Activity/Video Learning/LMS</a:t>
          </a:r>
        </a:p>
      </dgm:t>
    </dgm:pt>
    <dgm:pt modelId="{E09BC56B-2313-CF40-9BEC-2723EE8FEBF7}" type="parTrans" cxnId="{CE662C3B-426F-E546-87B0-D78E28390D8A}">
      <dgm:prSet/>
      <dgm:spPr/>
      <dgm:t>
        <a:bodyPr/>
        <a:lstStyle/>
        <a:p>
          <a:endParaRPr lang="en-US"/>
        </a:p>
      </dgm:t>
    </dgm:pt>
    <dgm:pt modelId="{1FE42D27-7D35-8E4F-9EF6-BEA5AA62F93D}" type="sibTrans" cxnId="{CE662C3B-426F-E546-87B0-D78E28390D8A}">
      <dgm:prSet/>
      <dgm:spPr/>
      <dgm:t>
        <a:bodyPr/>
        <a:lstStyle/>
        <a:p>
          <a:endParaRPr lang="en-US"/>
        </a:p>
      </dgm:t>
    </dgm:pt>
    <dgm:pt modelId="{D4A67418-EDC9-114A-B555-56D43BEE51FD}">
      <dgm:prSet/>
      <dgm:spPr/>
      <dgm:t>
        <a:bodyPr/>
        <a:lstStyle/>
        <a:p>
          <a:r>
            <a:rPr lang="en-US" dirty="0"/>
            <a:t>Observe staff meetings/trainings</a:t>
          </a:r>
        </a:p>
      </dgm:t>
    </dgm:pt>
    <dgm:pt modelId="{DB2E1343-C3C3-354C-95D4-69AC8B184FAA}" type="parTrans" cxnId="{59373B92-5027-3943-9BA4-3926C7FDF3B6}">
      <dgm:prSet/>
      <dgm:spPr/>
      <dgm:t>
        <a:bodyPr/>
        <a:lstStyle/>
        <a:p>
          <a:endParaRPr lang="en-US"/>
        </a:p>
      </dgm:t>
    </dgm:pt>
    <dgm:pt modelId="{7FBC3D6D-025D-9146-A7DA-581C70506F01}" type="sibTrans" cxnId="{59373B92-5027-3943-9BA4-3926C7FDF3B6}">
      <dgm:prSet/>
      <dgm:spPr/>
      <dgm:t>
        <a:bodyPr/>
        <a:lstStyle/>
        <a:p>
          <a:endParaRPr lang="en-US"/>
        </a:p>
      </dgm:t>
    </dgm:pt>
    <dgm:pt modelId="{C128F040-09F1-5B42-B433-E0A114E9930B}">
      <dgm:prSet/>
      <dgm:spPr/>
      <dgm:t>
        <a:bodyPr/>
        <a:lstStyle/>
        <a:p>
          <a:r>
            <a:rPr lang="en-US" dirty="0"/>
            <a:t>Q &amp; A</a:t>
          </a:r>
        </a:p>
      </dgm:t>
    </dgm:pt>
    <dgm:pt modelId="{36A3CDE8-8DE7-894E-9691-997AC9DDF356}" type="parTrans" cxnId="{EF32D409-3C23-6D40-ABE1-B845CE664D00}">
      <dgm:prSet/>
      <dgm:spPr/>
      <dgm:t>
        <a:bodyPr/>
        <a:lstStyle/>
        <a:p>
          <a:endParaRPr lang="en-US"/>
        </a:p>
      </dgm:t>
    </dgm:pt>
    <dgm:pt modelId="{9EF9FAA0-46CE-C943-BB7D-97A0A2865E30}" type="sibTrans" cxnId="{EF32D409-3C23-6D40-ABE1-B845CE664D00}">
      <dgm:prSet/>
      <dgm:spPr/>
      <dgm:t>
        <a:bodyPr/>
        <a:lstStyle/>
        <a:p>
          <a:endParaRPr lang="en-US"/>
        </a:p>
      </dgm:t>
    </dgm:pt>
    <dgm:pt modelId="{18DCD4D1-3F8E-A04E-AE80-4B9630AA1FAB}">
      <dgm:prSet/>
      <dgm:spPr/>
      <dgm:t>
        <a:bodyPr/>
        <a:lstStyle/>
        <a:p>
          <a:r>
            <a:rPr lang="en-US" dirty="0"/>
            <a:t>Informational Sessions with various roles</a:t>
          </a:r>
        </a:p>
      </dgm:t>
    </dgm:pt>
    <dgm:pt modelId="{35E2D541-5C95-CF4F-9027-76F95E8F643D}" type="parTrans" cxnId="{EE48D688-C454-9643-9CAB-9B98C46E2454}">
      <dgm:prSet/>
      <dgm:spPr/>
      <dgm:t>
        <a:bodyPr/>
        <a:lstStyle/>
        <a:p>
          <a:endParaRPr lang="en-US"/>
        </a:p>
      </dgm:t>
    </dgm:pt>
    <dgm:pt modelId="{C2D51A4B-C78C-CF48-A009-6CCABFEDD9CF}" type="sibTrans" cxnId="{EE48D688-C454-9643-9CAB-9B98C46E2454}">
      <dgm:prSet/>
      <dgm:spPr/>
      <dgm:t>
        <a:bodyPr/>
        <a:lstStyle/>
        <a:p>
          <a:endParaRPr lang="en-US"/>
        </a:p>
      </dgm:t>
    </dgm:pt>
    <dgm:pt modelId="{CE9F8DBA-A9B5-8D49-8AB8-4B92A9826BA1}">
      <dgm:prSet/>
      <dgm:spPr/>
      <dgm:t>
        <a:bodyPr/>
        <a:lstStyle/>
        <a:p>
          <a:r>
            <a:rPr lang="en-US" dirty="0"/>
            <a:t>Debrief/Review lesson plan outline</a:t>
          </a:r>
        </a:p>
      </dgm:t>
    </dgm:pt>
    <dgm:pt modelId="{95347006-50D1-2942-A7FF-00F86291879B}" type="parTrans" cxnId="{90B1E08C-F61C-EB43-9F63-DECB983887F8}">
      <dgm:prSet/>
      <dgm:spPr/>
      <dgm:t>
        <a:bodyPr/>
        <a:lstStyle/>
        <a:p>
          <a:endParaRPr lang="en-US"/>
        </a:p>
      </dgm:t>
    </dgm:pt>
    <dgm:pt modelId="{BA4F310A-E374-5644-A3B5-ECB1BAF999CC}" type="sibTrans" cxnId="{90B1E08C-F61C-EB43-9F63-DECB983887F8}">
      <dgm:prSet/>
      <dgm:spPr/>
      <dgm:t>
        <a:bodyPr/>
        <a:lstStyle/>
        <a:p>
          <a:endParaRPr lang="en-US"/>
        </a:p>
      </dgm:t>
    </dgm:pt>
    <dgm:pt modelId="{77CB3593-6E27-2441-93A7-8DC44242FB6A}" type="pres">
      <dgm:prSet presAssocID="{3A3B1356-323F-524D-8953-67831A5F248B}" presName="theList" presStyleCnt="0">
        <dgm:presLayoutVars>
          <dgm:dir/>
          <dgm:animLvl val="lvl"/>
          <dgm:resizeHandles val="exact"/>
        </dgm:presLayoutVars>
      </dgm:prSet>
      <dgm:spPr/>
    </dgm:pt>
    <dgm:pt modelId="{47201716-AD31-BE48-AD53-765D6BDCC5A0}" type="pres">
      <dgm:prSet presAssocID="{D98ECA3B-97CC-7F4F-9AF5-198F57E128E8}" presName="compNode" presStyleCnt="0"/>
      <dgm:spPr/>
    </dgm:pt>
    <dgm:pt modelId="{676D364A-7372-2144-A879-D323AF46CCEB}" type="pres">
      <dgm:prSet presAssocID="{D98ECA3B-97CC-7F4F-9AF5-198F57E128E8}" presName="aNode" presStyleLbl="bgShp" presStyleIdx="0" presStyleCnt="3"/>
      <dgm:spPr/>
    </dgm:pt>
    <dgm:pt modelId="{B62D8D26-3540-DB45-B86D-BAD6CA6185B1}" type="pres">
      <dgm:prSet presAssocID="{D98ECA3B-97CC-7F4F-9AF5-198F57E128E8}" presName="textNode" presStyleLbl="bgShp" presStyleIdx="0" presStyleCnt="3"/>
      <dgm:spPr/>
    </dgm:pt>
    <dgm:pt modelId="{CA104D54-DAF1-0A40-AB02-A259FA280273}" type="pres">
      <dgm:prSet presAssocID="{D98ECA3B-97CC-7F4F-9AF5-198F57E128E8}" presName="compChildNode" presStyleCnt="0"/>
      <dgm:spPr/>
    </dgm:pt>
    <dgm:pt modelId="{E346C28B-C677-9242-8D70-1E1B1E4C0D27}" type="pres">
      <dgm:prSet presAssocID="{D98ECA3B-97CC-7F4F-9AF5-198F57E128E8}" presName="theInnerList" presStyleCnt="0"/>
      <dgm:spPr/>
    </dgm:pt>
    <dgm:pt modelId="{03800416-562A-024B-BC44-378A542F3FEB}" type="pres">
      <dgm:prSet presAssocID="{34AA68B4-2BE0-1E45-87FB-CA3D21CBFFD6}" presName="childNode" presStyleLbl="node1" presStyleIdx="0" presStyleCnt="13">
        <dgm:presLayoutVars>
          <dgm:bulletEnabled val="1"/>
        </dgm:presLayoutVars>
      </dgm:prSet>
      <dgm:spPr/>
    </dgm:pt>
    <dgm:pt modelId="{C9DD766F-3F68-7A48-A052-180BB9210588}" type="pres">
      <dgm:prSet presAssocID="{34AA68B4-2BE0-1E45-87FB-CA3D21CBFFD6}" presName="aSpace2" presStyleCnt="0"/>
      <dgm:spPr/>
    </dgm:pt>
    <dgm:pt modelId="{7A648FB2-DC4F-0749-8994-0F02C12F58D1}" type="pres">
      <dgm:prSet presAssocID="{AAD6BA2D-6C5F-1446-988B-CE5B9A9566BF}" presName="childNode" presStyleLbl="node1" presStyleIdx="1" presStyleCnt="13">
        <dgm:presLayoutVars>
          <dgm:bulletEnabled val="1"/>
        </dgm:presLayoutVars>
      </dgm:prSet>
      <dgm:spPr/>
    </dgm:pt>
    <dgm:pt modelId="{D1D78420-F28B-7645-8053-E5BF823F3A12}" type="pres">
      <dgm:prSet presAssocID="{AAD6BA2D-6C5F-1446-988B-CE5B9A9566BF}" presName="aSpace2" presStyleCnt="0"/>
      <dgm:spPr/>
    </dgm:pt>
    <dgm:pt modelId="{6113A4E7-B482-9C47-9D77-D36D603486E9}" type="pres">
      <dgm:prSet presAssocID="{2821AD02-8EB1-E241-8463-28FA26648294}" presName="childNode" presStyleLbl="node1" presStyleIdx="2" presStyleCnt="13">
        <dgm:presLayoutVars>
          <dgm:bulletEnabled val="1"/>
        </dgm:presLayoutVars>
      </dgm:prSet>
      <dgm:spPr/>
    </dgm:pt>
    <dgm:pt modelId="{AD3CCB91-FFC9-814A-8EEF-7BA053DE9159}" type="pres">
      <dgm:prSet presAssocID="{2821AD02-8EB1-E241-8463-28FA26648294}" presName="aSpace2" presStyleCnt="0"/>
      <dgm:spPr/>
    </dgm:pt>
    <dgm:pt modelId="{E33918C1-139F-E541-A083-DF41553FCA7E}" type="pres">
      <dgm:prSet presAssocID="{9AA680BB-5612-5949-83DC-B047B08492C7}" presName="childNode" presStyleLbl="node1" presStyleIdx="3" presStyleCnt="13">
        <dgm:presLayoutVars>
          <dgm:bulletEnabled val="1"/>
        </dgm:presLayoutVars>
      </dgm:prSet>
      <dgm:spPr/>
    </dgm:pt>
    <dgm:pt modelId="{0FEA922C-E4C1-2941-A248-6DA1D67059D4}" type="pres">
      <dgm:prSet presAssocID="{9AA680BB-5612-5949-83DC-B047B08492C7}" presName="aSpace2" presStyleCnt="0"/>
      <dgm:spPr/>
    </dgm:pt>
    <dgm:pt modelId="{44D11C6E-2E44-6749-AF4E-A9F13CD040BC}" type="pres">
      <dgm:prSet presAssocID="{2BC93BA4-F8AB-DE47-BBA5-8EB0159A4311}" presName="childNode" presStyleLbl="node1" presStyleIdx="4" presStyleCnt="13">
        <dgm:presLayoutVars>
          <dgm:bulletEnabled val="1"/>
        </dgm:presLayoutVars>
      </dgm:prSet>
      <dgm:spPr/>
    </dgm:pt>
    <dgm:pt modelId="{EBE090AF-B781-6742-9E7B-032BF1D2F711}" type="pres">
      <dgm:prSet presAssocID="{D98ECA3B-97CC-7F4F-9AF5-198F57E128E8}" presName="aSpace" presStyleCnt="0"/>
      <dgm:spPr/>
    </dgm:pt>
    <dgm:pt modelId="{04BEFB3F-C86C-DA4E-82C2-9B1BB6CB6C8C}" type="pres">
      <dgm:prSet presAssocID="{4F2778D9-05BF-D543-B491-2D05BBD555BA}" presName="compNode" presStyleCnt="0"/>
      <dgm:spPr/>
    </dgm:pt>
    <dgm:pt modelId="{9B12A3AC-247C-F443-B59B-7A6553405B0F}" type="pres">
      <dgm:prSet presAssocID="{4F2778D9-05BF-D543-B491-2D05BBD555BA}" presName="aNode" presStyleLbl="bgShp" presStyleIdx="1" presStyleCnt="3" custLinFactNeighborX="3215" custLinFactNeighborY="2832"/>
      <dgm:spPr/>
    </dgm:pt>
    <dgm:pt modelId="{0DF8172E-A50D-6042-BC61-F10A27BB4147}" type="pres">
      <dgm:prSet presAssocID="{4F2778D9-05BF-D543-B491-2D05BBD555BA}" presName="textNode" presStyleLbl="bgShp" presStyleIdx="1" presStyleCnt="3"/>
      <dgm:spPr/>
    </dgm:pt>
    <dgm:pt modelId="{122E1785-7FC7-CD49-8F92-1603A518ED4A}" type="pres">
      <dgm:prSet presAssocID="{4F2778D9-05BF-D543-B491-2D05BBD555BA}" presName="compChildNode" presStyleCnt="0"/>
      <dgm:spPr/>
    </dgm:pt>
    <dgm:pt modelId="{87DE3251-047D-C44C-9021-8902AAEF7BA4}" type="pres">
      <dgm:prSet presAssocID="{4F2778D9-05BF-D543-B491-2D05BBD555BA}" presName="theInnerList" presStyleCnt="0"/>
      <dgm:spPr/>
    </dgm:pt>
    <dgm:pt modelId="{A509BBF1-9CA0-3A43-8F15-8B78BC6ECDE3}" type="pres">
      <dgm:prSet presAssocID="{BF8AFA11-45BE-0F4D-85A8-DBCB4E5738F6}" presName="childNode" presStyleLbl="node1" presStyleIdx="5" presStyleCnt="13">
        <dgm:presLayoutVars>
          <dgm:bulletEnabled val="1"/>
        </dgm:presLayoutVars>
      </dgm:prSet>
      <dgm:spPr/>
    </dgm:pt>
    <dgm:pt modelId="{38665CF2-AC47-3E4C-8730-7F9510CDFAFF}" type="pres">
      <dgm:prSet presAssocID="{BF8AFA11-45BE-0F4D-85A8-DBCB4E5738F6}" presName="aSpace2" presStyleCnt="0"/>
      <dgm:spPr/>
    </dgm:pt>
    <dgm:pt modelId="{E2BD18B9-A250-6F47-8765-310626667222}" type="pres">
      <dgm:prSet presAssocID="{C2C4FBBF-6336-7843-B5F0-7EC97E10AF0C}" presName="childNode" presStyleLbl="node1" presStyleIdx="6" presStyleCnt="13">
        <dgm:presLayoutVars>
          <dgm:bulletEnabled val="1"/>
        </dgm:presLayoutVars>
      </dgm:prSet>
      <dgm:spPr/>
    </dgm:pt>
    <dgm:pt modelId="{F6A901B2-38E4-C242-B791-BA4BB459B17F}" type="pres">
      <dgm:prSet presAssocID="{C2C4FBBF-6336-7843-B5F0-7EC97E10AF0C}" presName="aSpace2" presStyleCnt="0"/>
      <dgm:spPr/>
    </dgm:pt>
    <dgm:pt modelId="{8CA12AA0-88A4-1F41-85A3-7263491DA574}" type="pres">
      <dgm:prSet presAssocID="{D4A67418-EDC9-114A-B555-56D43BEE51FD}" presName="childNode" presStyleLbl="node1" presStyleIdx="7" presStyleCnt="13">
        <dgm:presLayoutVars>
          <dgm:bulletEnabled val="1"/>
        </dgm:presLayoutVars>
      </dgm:prSet>
      <dgm:spPr/>
    </dgm:pt>
    <dgm:pt modelId="{AABA6716-3948-4242-A874-4C2E6BE3154F}" type="pres">
      <dgm:prSet presAssocID="{D4A67418-EDC9-114A-B555-56D43BEE51FD}" presName="aSpace2" presStyleCnt="0"/>
      <dgm:spPr/>
    </dgm:pt>
    <dgm:pt modelId="{8B1D5BDD-DA8F-6140-9A9F-58BED854E03E}" type="pres">
      <dgm:prSet presAssocID="{C128F040-09F1-5B42-B433-E0A114E9930B}" presName="childNode" presStyleLbl="node1" presStyleIdx="8" presStyleCnt="13">
        <dgm:presLayoutVars>
          <dgm:bulletEnabled val="1"/>
        </dgm:presLayoutVars>
      </dgm:prSet>
      <dgm:spPr/>
    </dgm:pt>
    <dgm:pt modelId="{88F49E3D-7F96-604B-9721-0CDD674E3FBA}" type="pres">
      <dgm:prSet presAssocID="{4F2778D9-05BF-D543-B491-2D05BBD555BA}" presName="aSpace" presStyleCnt="0"/>
      <dgm:spPr/>
    </dgm:pt>
    <dgm:pt modelId="{4C28CEE5-7715-E84F-9506-38F6A478C80C}" type="pres">
      <dgm:prSet presAssocID="{04EFC310-174B-9240-A2C7-9F5AE37D4D05}" presName="compNode" presStyleCnt="0"/>
      <dgm:spPr/>
    </dgm:pt>
    <dgm:pt modelId="{F8A3D9B7-4C1A-9546-B51A-0411EA96DDFB}" type="pres">
      <dgm:prSet presAssocID="{04EFC310-174B-9240-A2C7-9F5AE37D4D05}" presName="aNode" presStyleLbl="bgShp" presStyleIdx="2" presStyleCnt="3"/>
      <dgm:spPr/>
    </dgm:pt>
    <dgm:pt modelId="{C37346C8-202B-EF4D-87F4-2A5AFD0B58E3}" type="pres">
      <dgm:prSet presAssocID="{04EFC310-174B-9240-A2C7-9F5AE37D4D05}" presName="textNode" presStyleLbl="bgShp" presStyleIdx="2" presStyleCnt="3"/>
      <dgm:spPr/>
    </dgm:pt>
    <dgm:pt modelId="{B2D3F72D-C864-D04A-AB15-7AD1966ECE32}" type="pres">
      <dgm:prSet presAssocID="{04EFC310-174B-9240-A2C7-9F5AE37D4D05}" presName="compChildNode" presStyleCnt="0"/>
      <dgm:spPr/>
    </dgm:pt>
    <dgm:pt modelId="{C309BF80-B688-B64F-A402-E3679E039ECA}" type="pres">
      <dgm:prSet presAssocID="{04EFC310-174B-9240-A2C7-9F5AE37D4D05}" presName="theInnerList" presStyleCnt="0"/>
      <dgm:spPr/>
    </dgm:pt>
    <dgm:pt modelId="{02584EF3-BE0B-EA45-87EB-B6E7EF708777}" type="pres">
      <dgm:prSet presAssocID="{B0F58FB3-CDA8-D04F-BA74-FFA21D6D3DE6}" presName="childNode" presStyleLbl="node1" presStyleIdx="9" presStyleCnt="13">
        <dgm:presLayoutVars>
          <dgm:bulletEnabled val="1"/>
        </dgm:presLayoutVars>
      </dgm:prSet>
      <dgm:spPr/>
    </dgm:pt>
    <dgm:pt modelId="{FA7F0C50-4261-164E-A81B-8CE570000567}" type="pres">
      <dgm:prSet presAssocID="{B0F58FB3-CDA8-D04F-BA74-FFA21D6D3DE6}" presName="aSpace2" presStyleCnt="0"/>
      <dgm:spPr/>
    </dgm:pt>
    <dgm:pt modelId="{084575B0-A754-3D4A-A57D-67CA032EDCBA}" type="pres">
      <dgm:prSet presAssocID="{18DCD4D1-3F8E-A04E-AE80-4B9630AA1FAB}" presName="childNode" presStyleLbl="node1" presStyleIdx="10" presStyleCnt="13">
        <dgm:presLayoutVars>
          <dgm:bulletEnabled val="1"/>
        </dgm:presLayoutVars>
      </dgm:prSet>
      <dgm:spPr/>
    </dgm:pt>
    <dgm:pt modelId="{F68081CD-5441-404E-B002-2A52B211EB24}" type="pres">
      <dgm:prSet presAssocID="{18DCD4D1-3F8E-A04E-AE80-4B9630AA1FAB}" presName="aSpace2" presStyleCnt="0"/>
      <dgm:spPr/>
    </dgm:pt>
    <dgm:pt modelId="{0A5752D2-67BA-D248-ACFE-7BA0AB6FEC87}" type="pres">
      <dgm:prSet presAssocID="{CB95756B-4AE2-EB4D-8AD0-CC655D4A5E35}" presName="childNode" presStyleLbl="node1" presStyleIdx="11" presStyleCnt="13">
        <dgm:presLayoutVars>
          <dgm:bulletEnabled val="1"/>
        </dgm:presLayoutVars>
      </dgm:prSet>
      <dgm:spPr/>
    </dgm:pt>
    <dgm:pt modelId="{2F5C3140-7E96-494E-822B-3DCB0EAA72A8}" type="pres">
      <dgm:prSet presAssocID="{CB95756B-4AE2-EB4D-8AD0-CC655D4A5E35}" presName="aSpace2" presStyleCnt="0"/>
      <dgm:spPr/>
    </dgm:pt>
    <dgm:pt modelId="{0DBEE956-6974-0249-A25D-97233869AD57}" type="pres">
      <dgm:prSet presAssocID="{CE9F8DBA-A9B5-8D49-8AB8-4B92A9826BA1}" presName="childNode" presStyleLbl="node1" presStyleIdx="12" presStyleCnt="13">
        <dgm:presLayoutVars>
          <dgm:bulletEnabled val="1"/>
        </dgm:presLayoutVars>
      </dgm:prSet>
      <dgm:spPr/>
    </dgm:pt>
  </dgm:ptLst>
  <dgm:cxnLst>
    <dgm:cxn modelId="{EF32D409-3C23-6D40-ABE1-B845CE664D00}" srcId="{4F2778D9-05BF-D543-B491-2D05BBD555BA}" destId="{C128F040-09F1-5B42-B433-E0A114E9930B}" srcOrd="3" destOrd="0" parTransId="{36A3CDE8-8DE7-894E-9691-997AC9DDF356}" sibTransId="{9EF9FAA0-46CE-C943-BB7D-97A0A2865E30}"/>
    <dgm:cxn modelId="{997DD70C-9058-B644-926D-5CEFBEEB11E7}" srcId="{04EFC310-174B-9240-A2C7-9F5AE37D4D05}" destId="{B0F58FB3-CDA8-D04F-BA74-FFA21D6D3DE6}" srcOrd="0" destOrd="0" parTransId="{DB3A2293-04EB-D04A-BB64-0F2E42E84F7C}" sibTransId="{58DC9298-5876-2543-A559-F0C437E10DAF}"/>
    <dgm:cxn modelId="{E2226011-B984-8E43-8C75-77188AC70C04}" type="presOf" srcId="{34AA68B4-2BE0-1E45-87FB-CA3D21CBFFD6}" destId="{03800416-562A-024B-BC44-378A542F3FEB}" srcOrd="0" destOrd="0" presId="urn:microsoft.com/office/officeart/2005/8/layout/lProcess2"/>
    <dgm:cxn modelId="{96759724-B41D-E643-A34F-FA007075BDDB}" type="presOf" srcId="{04EFC310-174B-9240-A2C7-9F5AE37D4D05}" destId="{C37346C8-202B-EF4D-87F4-2A5AFD0B58E3}" srcOrd="1" destOrd="0" presId="urn:microsoft.com/office/officeart/2005/8/layout/lProcess2"/>
    <dgm:cxn modelId="{82A00127-2A2F-A545-9D4D-167FFA0A9297}" srcId="{D98ECA3B-97CC-7F4F-9AF5-198F57E128E8}" destId="{AAD6BA2D-6C5F-1446-988B-CE5B9A9566BF}" srcOrd="1" destOrd="0" parTransId="{499786C3-70A1-9F49-8A7C-1A18A7444051}" sibTransId="{D81CEC71-CE24-F446-BD7A-FF68956619C3}"/>
    <dgm:cxn modelId="{080C082B-6D1B-3140-8531-028AD674BB3E}" srcId="{4F2778D9-05BF-D543-B491-2D05BBD555BA}" destId="{BF8AFA11-45BE-0F4D-85A8-DBCB4E5738F6}" srcOrd="0" destOrd="0" parTransId="{8BC08C7E-E39D-9F40-B3FE-7FFFD57CFA1A}" sibTransId="{8FF85E7C-B0A2-B248-B7B8-B348BAA23CCB}"/>
    <dgm:cxn modelId="{CE662C3B-426F-E546-87B0-D78E28390D8A}" srcId="{D98ECA3B-97CC-7F4F-9AF5-198F57E128E8}" destId="{2BC93BA4-F8AB-DE47-BBA5-8EB0159A4311}" srcOrd="4" destOrd="0" parTransId="{E09BC56B-2313-CF40-9BEC-2723EE8FEBF7}" sibTransId="{1FE42D27-7D35-8E4F-9EF6-BEA5AA62F93D}"/>
    <dgm:cxn modelId="{FCCA6A45-0348-D444-8435-9901338CFFE5}" type="presOf" srcId="{9AA680BB-5612-5949-83DC-B047B08492C7}" destId="{E33918C1-139F-E541-A083-DF41553FCA7E}" srcOrd="0" destOrd="0" presId="urn:microsoft.com/office/officeart/2005/8/layout/lProcess2"/>
    <dgm:cxn modelId="{38A2BA48-42CA-6F41-9EED-1CFA6F86B41A}" type="presOf" srcId="{04EFC310-174B-9240-A2C7-9F5AE37D4D05}" destId="{F8A3D9B7-4C1A-9546-B51A-0411EA96DDFB}" srcOrd="0" destOrd="0" presId="urn:microsoft.com/office/officeart/2005/8/layout/lProcess2"/>
    <dgm:cxn modelId="{07CD2A4A-7B59-3F43-B7D8-FFAD7C468673}" srcId="{D98ECA3B-97CC-7F4F-9AF5-198F57E128E8}" destId="{34AA68B4-2BE0-1E45-87FB-CA3D21CBFFD6}" srcOrd="0" destOrd="0" parTransId="{E1E032C7-B70C-F841-9587-4380F49952D6}" sibTransId="{1C5573A2-60B7-4D46-B793-47BF5FC72B32}"/>
    <dgm:cxn modelId="{E19BEB4C-F821-6D4E-A4C7-91212690C0B9}" type="presOf" srcId="{4F2778D9-05BF-D543-B491-2D05BBD555BA}" destId="{0DF8172E-A50D-6042-BC61-F10A27BB4147}" srcOrd="1" destOrd="0" presId="urn:microsoft.com/office/officeart/2005/8/layout/lProcess2"/>
    <dgm:cxn modelId="{D5AA6250-C1FA-4E47-9F0F-7C7A070BE3A5}" type="presOf" srcId="{D4A67418-EDC9-114A-B555-56D43BEE51FD}" destId="{8CA12AA0-88A4-1F41-85A3-7263491DA574}" srcOrd="0" destOrd="0" presId="urn:microsoft.com/office/officeart/2005/8/layout/lProcess2"/>
    <dgm:cxn modelId="{9E476F5F-DBEC-CC4D-A709-16E2E1123A74}" srcId="{4F2778D9-05BF-D543-B491-2D05BBD555BA}" destId="{C2C4FBBF-6336-7843-B5F0-7EC97E10AF0C}" srcOrd="1" destOrd="0" parTransId="{E4F56521-976E-2941-ACE9-ECAFBC0A69A5}" sibTransId="{97E57BD0-FFD8-6641-907F-EE276C0DDA28}"/>
    <dgm:cxn modelId="{A78F0B62-5BA5-0E4B-BA02-17427BCBFFB2}" srcId="{3A3B1356-323F-524D-8953-67831A5F248B}" destId="{4F2778D9-05BF-D543-B491-2D05BBD555BA}" srcOrd="1" destOrd="0" parTransId="{F69CF9CA-9D0D-4D4F-A724-88F9F8FB6BE1}" sibTransId="{B2DEDC2F-F8A4-164A-A67C-EE913A10707C}"/>
    <dgm:cxn modelId="{093B5B6E-E82F-7C49-91D1-BC6559232AC5}" srcId="{D98ECA3B-97CC-7F4F-9AF5-198F57E128E8}" destId="{2821AD02-8EB1-E241-8463-28FA26648294}" srcOrd="2" destOrd="0" parTransId="{00FC93E2-2608-6840-8303-8A936259288A}" sibTransId="{820C7B00-DDAA-A943-A318-760799EE26D0}"/>
    <dgm:cxn modelId="{8438C174-5014-1141-9976-956A0A120136}" srcId="{3A3B1356-323F-524D-8953-67831A5F248B}" destId="{D98ECA3B-97CC-7F4F-9AF5-198F57E128E8}" srcOrd="0" destOrd="0" parTransId="{7B0DA21E-583F-CA4F-B866-95690D22B452}" sibTransId="{5B68CA5C-398A-7347-B424-1930D1B15691}"/>
    <dgm:cxn modelId="{8D651B78-87F7-0D4B-BF6C-4D464469F603}" srcId="{04EFC310-174B-9240-A2C7-9F5AE37D4D05}" destId="{CB95756B-4AE2-EB4D-8AD0-CC655D4A5E35}" srcOrd="2" destOrd="0" parTransId="{74C2046D-644E-2545-A702-67530D937F7F}" sibTransId="{5D090CE8-4863-A044-B032-9A222BFF8174}"/>
    <dgm:cxn modelId="{CF738078-F898-484A-94F8-4183EF7F0AE1}" type="presOf" srcId="{B0F58FB3-CDA8-D04F-BA74-FFA21D6D3DE6}" destId="{02584EF3-BE0B-EA45-87EB-B6E7EF708777}" srcOrd="0" destOrd="0" presId="urn:microsoft.com/office/officeart/2005/8/layout/lProcess2"/>
    <dgm:cxn modelId="{EE48D688-C454-9643-9CAB-9B98C46E2454}" srcId="{04EFC310-174B-9240-A2C7-9F5AE37D4D05}" destId="{18DCD4D1-3F8E-A04E-AE80-4B9630AA1FAB}" srcOrd="1" destOrd="0" parTransId="{35E2D541-5C95-CF4F-9027-76F95E8F643D}" sibTransId="{C2D51A4B-C78C-CF48-A009-6CCABFEDD9CF}"/>
    <dgm:cxn modelId="{90B1E08C-F61C-EB43-9F63-DECB983887F8}" srcId="{04EFC310-174B-9240-A2C7-9F5AE37D4D05}" destId="{CE9F8DBA-A9B5-8D49-8AB8-4B92A9826BA1}" srcOrd="3" destOrd="0" parTransId="{95347006-50D1-2942-A7FF-00F86291879B}" sibTransId="{BA4F310A-E374-5644-A3B5-ECB1BAF999CC}"/>
    <dgm:cxn modelId="{80E3DA8F-5E12-5E42-BBC5-B9518EA188E1}" type="presOf" srcId="{CE9F8DBA-A9B5-8D49-8AB8-4B92A9826BA1}" destId="{0DBEE956-6974-0249-A25D-97233869AD57}" srcOrd="0" destOrd="0" presId="urn:microsoft.com/office/officeart/2005/8/layout/lProcess2"/>
    <dgm:cxn modelId="{59373B92-5027-3943-9BA4-3926C7FDF3B6}" srcId="{4F2778D9-05BF-D543-B491-2D05BBD555BA}" destId="{D4A67418-EDC9-114A-B555-56D43BEE51FD}" srcOrd="2" destOrd="0" parTransId="{DB2E1343-C3C3-354C-95D4-69AC8B184FAA}" sibTransId="{7FBC3D6D-025D-9146-A7DA-581C70506F01}"/>
    <dgm:cxn modelId="{A832D294-A3D7-7946-BEC7-98B348BF8EDA}" type="presOf" srcId="{2821AD02-8EB1-E241-8463-28FA26648294}" destId="{6113A4E7-B482-9C47-9D77-D36D603486E9}" srcOrd="0" destOrd="0" presId="urn:microsoft.com/office/officeart/2005/8/layout/lProcess2"/>
    <dgm:cxn modelId="{6372FA96-2C35-114A-9685-03407DED5FB7}" srcId="{3A3B1356-323F-524D-8953-67831A5F248B}" destId="{04EFC310-174B-9240-A2C7-9F5AE37D4D05}" srcOrd="2" destOrd="0" parTransId="{C4B07188-DFC1-224E-89B3-DEE6BF49C581}" sibTransId="{310963EF-FF80-8A4E-A72F-3540069D7BA0}"/>
    <dgm:cxn modelId="{214E459E-12DF-4C48-BF71-537A7B4D852B}" type="presOf" srcId="{D98ECA3B-97CC-7F4F-9AF5-198F57E128E8}" destId="{676D364A-7372-2144-A879-D323AF46CCEB}" srcOrd="0" destOrd="0" presId="urn:microsoft.com/office/officeart/2005/8/layout/lProcess2"/>
    <dgm:cxn modelId="{A918C5A4-D0CB-FF44-A60C-2437FCBCE58E}" srcId="{D98ECA3B-97CC-7F4F-9AF5-198F57E128E8}" destId="{9AA680BB-5612-5949-83DC-B047B08492C7}" srcOrd="3" destOrd="0" parTransId="{45EB3A78-A40B-8949-88B8-A8492B500650}" sibTransId="{12DF3BD0-83D9-7649-826B-F83B77D5879E}"/>
    <dgm:cxn modelId="{CACDE5A6-CC48-AA4A-98F8-F43BB1CC0C2E}" type="presOf" srcId="{BF8AFA11-45BE-0F4D-85A8-DBCB4E5738F6}" destId="{A509BBF1-9CA0-3A43-8F15-8B78BC6ECDE3}" srcOrd="0" destOrd="0" presId="urn:microsoft.com/office/officeart/2005/8/layout/lProcess2"/>
    <dgm:cxn modelId="{731D05AF-ED8B-734D-BCA0-D3D5F273A26C}" type="presOf" srcId="{18DCD4D1-3F8E-A04E-AE80-4B9630AA1FAB}" destId="{084575B0-A754-3D4A-A57D-67CA032EDCBA}" srcOrd="0" destOrd="0" presId="urn:microsoft.com/office/officeart/2005/8/layout/lProcess2"/>
    <dgm:cxn modelId="{F51ADEBC-EAE4-4B47-9CC0-AF9FD597745D}" type="presOf" srcId="{4F2778D9-05BF-D543-B491-2D05BBD555BA}" destId="{9B12A3AC-247C-F443-B59B-7A6553405B0F}" srcOrd="0" destOrd="0" presId="urn:microsoft.com/office/officeart/2005/8/layout/lProcess2"/>
    <dgm:cxn modelId="{8C8329D2-1D16-A644-A103-23921D647EF8}" type="presOf" srcId="{3A3B1356-323F-524D-8953-67831A5F248B}" destId="{77CB3593-6E27-2441-93A7-8DC44242FB6A}" srcOrd="0" destOrd="0" presId="urn:microsoft.com/office/officeart/2005/8/layout/lProcess2"/>
    <dgm:cxn modelId="{DA0CEDD3-2332-FD46-B17A-096E03A75910}" type="presOf" srcId="{D98ECA3B-97CC-7F4F-9AF5-198F57E128E8}" destId="{B62D8D26-3540-DB45-B86D-BAD6CA6185B1}" srcOrd="1" destOrd="0" presId="urn:microsoft.com/office/officeart/2005/8/layout/lProcess2"/>
    <dgm:cxn modelId="{DCA6EEEB-EFD2-F94B-8E6B-7BC980B76274}" type="presOf" srcId="{CB95756B-4AE2-EB4D-8AD0-CC655D4A5E35}" destId="{0A5752D2-67BA-D248-ACFE-7BA0AB6FEC87}" srcOrd="0" destOrd="0" presId="urn:microsoft.com/office/officeart/2005/8/layout/lProcess2"/>
    <dgm:cxn modelId="{D13E72F0-0E11-7649-ADAD-E20E123FECAC}" type="presOf" srcId="{2BC93BA4-F8AB-DE47-BBA5-8EB0159A4311}" destId="{44D11C6E-2E44-6749-AF4E-A9F13CD040BC}" srcOrd="0" destOrd="0" presId="urn:microsoft.com/office/officeart/2005/8/layout/lProcess2"/>
    <dgm:cxn modelId="{E23D10F6-A384-CD4D-A792-CAB3CA0A3E9A}" type="presOf" srcId="{C128F040-09F1-5B42-B433-E0A114E9930B}" destId="{8B1D5BDD-DA8F-6140-9A9F-58BED854E03E}" srcOrd="0" destOrd="0" presId="urn:microsoft.com/office/officeart/2005/8/layout/lProcess2"/>
    <dgm:cxn modelId="{D9F13EF8-C62C-EB42-946E-B412FB8F1908}" type="presOf" srcId="{C2C4FBBF-6336-7843-B5F0-7EC97E10AF0C}" destId="{E2BD18B9-A250-6F47-8765-310626667222}" srcOrd="0" destOrd="0" presId="urn:microsoft.com/office/officeart/2005/8/layout/lProcess2"/>
    <dgm:cxn modelId="{FCB45BFE-367F-9246-AAB2-60153DC2400C}" type="presOf" srcId="{AAD6BA2D-6C5F-1446-988B-CE5B9A9566BF}" destId="{7A648FB2-DC4F-0749-8994-0F02C12F58D1}" srcOrd="0" destOrd="0" presId="urn:microsoft.com/office/officeart/2005/8/layout/lProcess2"/>
    <dgm:cxn modelId="{7D49BC3D-2064-DB46-93B5-FD8AA6A41008}" type="presParOf" srcId="{77CB3593-6E27-2441-93A7-8DC44242FB6A}" destId="{47201716-AD31-BE48-AD53-765D6BDCC5A0}" srcOrd="0" destOrd="0" presId="urn:microsoft.com/office/officeart/2005/8/layout/lProcess2"/>
    <dgm:cxn modelId="{640CF8A1-0DA0-5847-ACB1-F24CE3B6883A}" type="presParOf" srcId="{47201716-AD31-BE48-AD53-765D6BDCC5A0}" destId="{676D364A-7372-2144-A879-D323AF46CCEB}" srcOrd="0" destOrd="0" presId="urn:microsoft.com/office/officeart/2005/8/layout/lProcess2"/>
    <dgm:cxn modelId="{8220AE4E-DBDF-6E48-91A8-B37F1F31F8F3}" type="presParOf" srcId="{47201716-AD31-BE48-AD53-765D6BDCC5A0}" destId="{B62D8D26-3540-DB45-B86D-BAD6CA6185B1}" srcOrd="1" destOrd="0" presId="urn:microsoft.com/office/officeart/2005/8/layout/lProcess2"/>
    <dgm:cxn modelId="{EAC7F4E4-36BF-A544-B199-4708C5CA515C}" type="presParOf" srcId="{47201716-AD31-BE48-AD53-765D6BDCC5A0}" destId="{CA104D54-DAF1-0A40-AB02-A259FA280273}" srcOrd="2" destOrd="0" presId="urn:microsoft.com/office/officeart/2005/8/layout/lProcess2"/>
    <dgm:cxn modelId="{4057FC0C-E8BA-394F-A619-5CB648444958}" type="presParOf" srcId="{CA104D54-DAF1-0A40-AB02-A259FA280273}" destId="{E346C28B-C677-9242-8D70-1E1B1E4C0D27}" srcOrd="0" destOrd="0" presId="urn:microsoft.com/office/officeart/2005/8/layout/lProcess2"/>
    <dgm:cxn modelId="{2C1D4F9D-F826-6F48-BA7C-94AFA40AB391}" type="presParOf" srcId="{E346C28B-C677-9242-8D70-1E1B1E4C0D27}" destId="{03800416-562A-024B-BC44-378A542F3FEB}" srcOrd="0" destOrd="0" presId="urn:microsoft.com/office/officeart/2005/8/layout/lProcess2"/>
    <dgm:cxn modelId="{BA0D1EBD-7B9B-EF48-955A-D05078E261FE}" type="presParOf" srcId="{E346C28B-C677-9242-8D70-1E1B1E4C0D27}" destId="{C9DD766F-3F68-7A48-A052-180BB9210588}" srcOrd="1" destOrd="0" presId="urn:microsoft.com/office/officeart/2005/8/layout/lProcess2"/>
    <dgm:cxn modelId="{F350824E-E459-7844-BF63-6235F70C974C}" type="presParOf" srcId="{E346C28B-C677-9242-8D70-1E1B1E4C0D27}" destId="{7A648FB2-DC4F-0749-8994-0F02C12F58D1}" srcOrd="2" destOrd="0" presId="urn:microsoft.com/office/officeart/2005/8/layout/lProcess2"/>
    <dgm:cxn modelId="{F3A481D7-CEAE-444B-ABF2-B967FE1AE2BA}" type="presParOf" srcId="{E346C28B-C677-9242-8D70-1E1B1E4C0D27}" destId="{D1D78420-F28B-7645-8053-E5BF823F3A12}" srcOrd="3" destOrd="0" presId="urn:microsoft.com/office/officeart/2005/8/layout/lProcess2"/>
    <dgm:cxn modelId="{CA3F6DB1-9B86-804C-9BDB-85EE3C30FA99}" type="presParOf" srcId="{E346C28B-C677-9242-8D70-1E1B1E4C0D27}" destId="{6113A4E7-B482-9C47-9D77-D36D603486E9}" srcOrd="4" destOrd="0" presId="urn:microsoft.com/office/officeart/2005/8/layout/lProcess2"/>
    <dgm:cxn modelId="{4CD9C172-CC07-A140-A3BA-3A33C97E3047}" type="presParOf" srcId="{E346C28B-C677-9242-8D70-1E1B1E4C0D27}" destId="{AD3CCB91-FFC9-814A-8EEF-7BA053DE9159}" srcOrd="5" destOrd="0" presId="urn:microsoft.com/office/officeart/2005/8/layout/lProcess2"/>
    <dgm:cxn modelId="{2A8B26D3-7BE9-7849-9897-E09BC2E654E4}" type="presParOf" srcId="{E346C28B-C677-9242-8D70-1E1B1E4C0D27}" destId="{E33918C1-139F-E541-A083-DF41553FCA7E}" srcOrd="6" destOrd="0" presId="urn:microsoft.com/office/officeart/2005/8/layout/lProcess2"/>
    <dgm:cxn modelId="{CE2DCC7E-87BB-E54F-B04D-D9A8626F9F54}" type="presParOf" srcId="{E346C28B-C677-9242-8D70-1E1B1E4C0D27}" destId="{0FEA922C-E4C1-2941-A248-6DA1D67059D4}" srcOrd="7" destOrd="0" presId="urn:microsoft.com/office/officeart/2005/8/layout/lProcess2"/>
    <dgm:cxn modelId="{C6078141-100A-E745-A8D9-E9BB3B3D4EEA}" type="presParOf" srcId="{E346C28B-C677-9242-8D70-1E1B1E4C0D27}" destId="{44D11C6E-2E44-6749-AF4E-A9F13CD040BC}" srcOrd="8" destOrd="0" presId="urn:microsoft.com/office/officeart/2005/8/layout/lProcess2"/>
    <dgm:cxn modelId="{B4C70363-5C07-E14B-BCC1-A321FF2B407D}" type="presParOf" srcId="{77CB3593-6E27-2441-93A7-8DC44242FB6A}" destId="{EBE090AF-B781-6742-9E7B-032BF1D2F711}" srcOrd="1" destOrd="0" presId="urn:microsoft.com/office/officeart/2005/8/layout/lProcess2"/>
    <dgm:cxn modelId="{E5B9FC2D-DBCF-3C44-995B-D2B899F1EDBF}" type="presParOf" srcId="{77CB3593-6E27-2441-93A7-8DC44242FB6A}" destId="{04BEFB3F-C86C-DA4E-82C2-9B1BB6CB6C8C}" srcOrd="2" destOrd="0" presId="urn:microsoft.com/office/officeart/2005/8/layout/lProcess2"/>
    <dgm:cxn modelId="{1E971E89-3B80-C748-B651-0B27B00CE941}" type="presParOf" srcId="{04BEFB3F-C86C-DA4E-82C2-9B1BB6CB6C8C}" destId="{9B12A3AC-247C-F443-B59B-7A6553405B0F}" srcOrd="0" destOrd="0" presId="urn:microsoft.com/office/officeart/2005/8/layout/lProcess2"/>
    <dgm:cxn modelId="{1CF8E089-61F2-7947-9C02-12AF232722B4}" type="presParOf" srcId="{04BEFB3F-C86C-DA4E-82C2-9B1BB6CB6C8C}" destId="{0DF8172E-A50D-6042-BC61-F10A27BB4147}" srcOrd="1" destOrd="0" presId="urn:microsoft.com/office/officeart/2005/8/layout/lProcess2"/>
    <dgm:cxn modelId="{5E8EB7AA-6485-8048-B03A-7B8CE87CEDE8}" type="presParOf" srcId="{04BEFB3F-C86C-DA4E-82C2-9B1BB6CB6C8C}" destId="{122E1785-7FC7-CD49-8F92-1603A518ED4A}" srcOrd="2" destOrd="0" presId="urn:microsoft.com/office/officeart/2005/8/layout/lProcess2"/>
    <dgm:cxn modelId="{8C2B7CD6-5ED6-8D4C-A7A9-CD4807604B31}" type="presParOf" srcId="{122E1785-7FC7-CD49-8F92-1603A518ED4A}" destId="{87DE3251-047D-C44C-9021-8902AAEF7BA4}" srcOrd="0" destOrd="0" presId="urn:microsoft.com/office/officeart/2005/8/layout/lProcess2"/>
    <dgm:cxn modelId="{FBABCB04-0200-424D-8A43-D88AE599D33D}" type="presParOf" srcId="{87DE3251-047D-C44C-9021-8902AAEF7BA4}" destId="{A509BBF1-9CA0-3A43-8F15-8B78BC6ECDE3}" srcOrd="0" destOrd="0" presId="urn:microsoft.com/office/officeart/2005/8/layout/lProcess2"/>
    <dgm:cxn modelId="{D3769CBF-7D6B-F94D-A3A7-EBF71A41FA13}" type="presParOf" srcId="{87DE3251-047D-C44C-9021-8902AAEF7BA4}" destId="{38665CF2-AC47-3E4C-8730-7F9510CDFAFF}" srcOrd="1" destOrd="0" presId="urn:microsoft.com/office/officeart/2005/8/layout/lProcess2"/>
    <dgm:cxn modelId="{65DC20B1-2312-EA40-B483-03541C20A7C9}" type="presParOf" srcId="{87DE3251-047D-C44C-9021-8902AAEF7BA4}" destId="{E2BD18B9-A250-6F47-8765-310626667222}" srcOrd="2" destOrd="0" presId="urn:microsoft.com/office/officeart/2005/8/layout/lProcess2"/>
    <dgm:cxn modelId="{C8956862-8A6B-9548-8888-5D74EFB9ED79}" type="presParOf" srcId="{87DE3251-047D-C44C-9021-8902AAEF7BA4}" destId="{F6A901B2-38E4-C242-B791-BA4BB459B17F}" srcOrd="3" destOrd="0" presId="urn:microsoft.com/office/officeart/2005/8/layout/lProcess2"/>
    <dgm:cxn modelId="{F8F81291-BD47-B746-A343-420AC5943FF5}" type="presParOf" srcId="{87DE3251-047D-C44C-9021-8902AAEF7BA4}" destId="{8CA12AA0-88A4-1F41-85A3-7263491DA574}" srcOrd="4" destOrd="0" presId="urn:microsoft.com/office/officeart/2005/8/layout/lProcess2"/>
    <dgm:cxn modelId="{B4C51DA9-9F8E-8E4D-83B4-9A75AA646AF7}" type="presParOf" srcId="{87DE3251-047D-C44C-9021-8902AAEF7BA4}" destId="{AABA6716-3948-4242-A874-4C2E6BE3154F}" srcOrd="5" destOrd="0" presId="urn:microsoft.com/office/officeart/2005/8/layout/lProcess2"/>
    <dgm:cxn modelId="{33691358-4112-F246-8565-5EB236BE0EC9}" type="presParOf" srcId="{87DE3251-047D-C44C-9021-8902AAEF7BA4}" destId="{8B1D5BDD-DA8F-6140-9A9F-58BED854E03E}" srcOrd="6" destOrd="0" presId="urn:microsoft.com/office/officeart/2005/8/layout/lProcess2"/>
    <dgm:cxn modelId="{880FE4E7-DCD7-C540-9092-BEAB5FB80361}" type="presParOf" srcId="{77CB3593-6E27-2441-93A7-8DC44242FB6A}" destId="{88F49E3D-7F96-604B-9721-0CDD674E3FBA}" srcOrd="3" destOrd="0" presId="urn:microsoft.com/office/officeart/2005/8/layout/lProcess2"/>
    <dgm:cxn modelId="{28273A6E-3901-A84B-9527-DDF9A4A9C330}" type="presParOf" srcId="{77CB3593-6E27-2441-93A7-8DC44242FB6A}" destId="{4C28CEE5-7715-E84F-9506-38F6A478C80C}" srcOrd="4" destOrd="0" presId="urn:microsoft.com/office/officeart/2005/8/layout/lProcess2"/>
    <dgm:cxn modelId="{9C446164-5555-3144-87F4-B13AD310A8EF}" type="presParOf" srcId="{4C28CEE5-7715-E84F-9506-38F6A478C80C}" destId="{F8A3D9B7-4C1A-9546-B51A-0411EA96DDFB}" srcOrd="0" destOrd="0" presId="urn:microsoft.com/office/officeart/2005/8/layout/lProcess2"/>
    <dgm:cxn modelId="{540F689A-4892-BD49-859C-C40D5C920D16}" type="presParOf" srcId="{4C28CEE5-7715-E84F-9506-38F6A478C80C}" destId="{C37346C8-202B-EF4D-87F4-2A5AFD0B58E3}" srcOrd="1" destOrd="0" presId="urn:microsoft.com/office/officeart/2005/8/layout/lProcess2"/>
    <dgm:cxn modelId="{06E07D3D-52F0-D04A-8606-02E9F39B6218}" type="presParOf" srcId="{4C28CEE5-7715-E84F-9506-38F6A478C80C}" destId="{B2D3F72D-C864-D04A-AB15-7AD1966ECE32}" srcOrd="2" destOrd="0" presId="urn:microsoft.com/office/officeart/2005/8/layout/lProcess2"/>
    <dgm:cxn modelId="{8CE40DCB-BAAC-D24D-9C6E-080489C12C52}" type="presParOf" srcId="{B2D3F72D-C864-D04A-AB15-7AD1966ECE32}" destId="{C309BF80-B688-B64F-A402-E3679E039ECA}" srcOrd="0" destOrd="0" presId="urn:microsoft.com/office/officeart/2005/8/layout/lProcess2"/>
    <dgm:cxn modelId="{59EAEFC0-720A-6F4F-B8C4-12F6547DC618}" type="presParOf" srcId="{C309BF80-B688-B64F-A402-E3679E039ECA}" destId="{02584EF3-BE0B-EA45-87EB-B6E7EF708777}" srcOrd="0" destOrd="0" presId="urn:microsoft.com/office/officeart/2005/8/layout/lProcess2"/>
    <dgm:cxn modelId="{174207F3-966E-D24B-83B4-B0FC5575AD19}" type="presParOf" srcId="{C309BF80-B688-B64F-A402-E3679E039ECA}" destId="{FA7F0C50-4261-164E-A81B-8CE570000567}" srcOrd="1" destOrd="0" presId="urn:microsoft.com/office/officeart/2005/8/layout/lProcess2"/>
    <dgm:cxn modelId="{2C35EBD1-886B-504A-A400-811F64D43D72}" type="presParOf" srcId="{C309BF80-B688-B64F-A402-E3679E039ECA}" destId="{084575B0-A754-3D4A-A57D-67CA032EDCBA}" srcOrd="2" destOrd="0" presId="urn:microsoft.com/office/officeart/2005/8/layout/lProcess2"/>
    <dgm:cxn modelId="{F6D6AF45-6436-D64B-988B-58F7D2D34693}" type="presParOf" srcId="{C309BF80-B688-B64F-A402-E3679E039ECA}" destId="{F68081CD-5441-404E-B002-2A52B211EB24}" srcOrd="3" destOrd="0" presId="urn:microsoft.com/office/officeart/2005/8/layout/lProcess2"/>
    <dgm:cxn modelId="{DCE4B100-056D-174F-A98C-18838E68892E}" type="presParOf" srcId="{C309BF80-B688-B64F-A402-E3679E039ECA}" destId="{0A5752D2-67BA-D248-ACFE-7BA0AB6FEC87}" srcOrd="4" destOrd="0" presId="urn:microsoft.com/office/officeart/2005/8/layout/lProcess2"/>
    <dgm:cxn modelId="{91458038-A2E9-474F-B31C-887A3C4833B9}" type="presParOf" srcId="{C309BF80-B688-B64F-A402-E3679E039ECA}" destId="{2F5C3140-7E96-494E-822B-3DCB0EAA72A8}" srcOrd="5" destOrd="0" presId="urn:microsoft.com/office/officeart/2005/8/layout/lProcess2"/>
    <dgm:cxn modelId="{D1552E3A-930B-E140-BA3F-734951CB6393}" type="presParOf" srcId="{C309BF80-B688-B64F-A402-E3679E039ECA}" destId="{0DBEE956-6974-0249-A25D-97233869AD5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D364A-7372-2144-A879-D323AF46CCEB}">
      <dsp:nvSpPr>
        <dsp:cNvPr id="0" name=""/>
        <dsp:cNvSpPr/>
      </dsp:nvSpPr>
      <dsp:spPr>
        <a:xfrm>
          <a:off x="911" y="0"/>
          <a:ext cx="2370087" cy="4114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T</a:t>
          </a:r>
        </a:p>
      </dsp:txBody>
      <dsp:txXfrm>
        <a:off x="911" y="0"/>
        <a:ext cx="2370087" cy="1234440"/>
      </dsp:txXfrm>
    </dsp:sp>
    <dsp:sp modelId="{03800416-562A-024B-BC44-378A542F3FEB}">
      <dsp:nvSpPr>
        <dsp:cNvPr id="0" name=""/>
        <dsp:cNvSpPr/>
      </dsp:nvSpPr>
      <dsp:spPr>
        <a:xfrm>
          <a:off x="237920" y="1235218"/>
          <a:ext cx="1896070" cy="476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Welcome and Overview of Program</a:t>
          </a:r>
        </a:p>
      </dsp:txBody>
      <dsp:txXfrm>
        <a:off x="251862" y="1249160"/>
        <a:ext cx="1868186" cy="448140"/>
      </dsp:txXfrm>
    </dsp:sp>
    <dsp:sp modelId="{7A648FB2-DC4F-0749-8994-0F02C12F58D1}">
      <dsp:nvSpPr>
        <dsp:cNvPr id="0" name=""/>
        <dsp:cNvSpPr/>
      </dsp:nvSpPr>
      <dsp:spPr>
        <a:xfrm>
          <a:off x="237920" y="1784478"/>
          <a:ext cx="1896070" cy="476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Introduction to Company Culture, Mission, &amp; Values</a:t>
          </a:r>
        </a:p>
      </dsp:txBody>
      <dsp:txXfrm>
        <a:off x="251862" y="1798420"/>
        <a:ext cx="1868186" cy="448140"/>
      </dsp:txXfrm>
    </dsp:sp>
    <dsp:sp modelId="{6113A4E7-B482-9C47-9D77-D36D603486E9}">
      <dsp:nvSpPr>
        <dsp:cNvPr id="0" name=""/>
        <dsp:cNvSpPr/>
      </dsp:nvSpPr>
      <dsp:spPr>
        <a:xfrm>
          <a:off x="237920" y="2333737"/>
          <a:ext cx="1896070" cy="476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Meet with HR and Recruiting Department</a:t>
          </a:r>
        </a:p>
      </dsp:txBody>
      <dsp:txXfrm>
        <a:off x="251862" y="2347679"/>
        <a:ext cx="1868186" cy="448140"/>
      </dsp:txXfrm>
    </dsp:sp>
    <dsp:sp modelId="{E33918C1-139F-E541-A083-DF41553FCA7E}">
      <dsp:nvSpPr>
        <dsp:cNvPr id="0" name=""/>
        <dsp:cNvSpPr/>
      </dsp:nvSpPr>
      <dsp:spPr>
        <a:xfrm>
          <a:off x="237920" y="2882997"/>
          <a:ext cx="1896070" cy="476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Meet with Executive Leadership</a:t>
          </a:r>
        </a:p>
      </dsp:txBody>
      <dsp:txXfrm>
        <a:off x="251862" y="2896939"/>
        <a:ext cx="1868186" cy="448140"/>
      </dsp:txXfrm>
    </dsp:sp>
    <dsp:sp modelId="{44D11C6E-2E44-6749-AF4E-A9F13CD040BC}">
      <dsp:nvSpPr>
        <dsp:cNvPr id="0" name=""/>
        <dsp:cNvSpPr/>
      </dsp:nvSpPr>
      <dsp:spPr>
        <a:xfrm>
          <a:off x="237920" y="3432256"/>
          <a:ext cx="1896070" cy="476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Hands-On Activity/Video Learning/LMS</a:t>
          </a:r>
        </a:p>
      </dsp:txBody>
      <dsp:txXfrm>
        <a:off x="251862" y="3446198"/>
        <a:ext cx="1868186" cy="448140"/>
      </dsp:txXfrm>
    </dsp:sp>
    <dsp:sp modelId="{9B12A3AC-247C-F443-B59B-7A6553405B0F}">
      <dsp:nvSpPr>
        <dsp:cNvPr id="0" name=""/>
        <dsp:cNvSpPr/>
      </dsp:nvSpPr>
      <dsp:spPr>
        <a:xfrm>
          <a:off x="2624954" y="0"/>
          <a:ext cx="2370087" cy="4114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W</a:t>
          </a:r>
        </a:p>
      </dsp:txBody>
      <dsp:txXfrm>
        <a:off x="2624954" y="0"/>
        <a:ext cx="2370087" cy="1234440"/>
      </dsp:txXfrm>
    </dsp:sp>
    <dsp:sp modelId="{A509BBF1-9CA0-3A43-8F15-8B78BC6ECDE3}">
      <dsp:nvSpPr>
        <dsp:cNvPr id="0" name=""/>
        <dsp:cNvSpPr/>
      </dsp:nvSpPr>
      <dsp:spPr>
        <a:xfrm>
          <a:off x="2785764" y="1234540"/>
          <a:ext cx="1896070" cy="599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Tour Site/Virtual Tour of Company</a:t>
          </a:r>
        </a:p>
      </dsp:txBody>
      <dsp:txXfrm>
        <a:off x="2803321" y="1252097"/>
        <a:ext cx="1860956" cy="564324"/>
      </dsp:txXfrm>
    </dsp:sp>
    <dsp:sp modelId="{E2BD18B9-A250-6F47-8765-310626667222}">
      <dsp:nvSpPr>
        <dsp:cNvPr id="0" name=""/>
        <dsp:cNvSpPr/>
      </dsp:nvSpPr>
      <dsp:spPr>
        <a:xfrm>
          <a:off x="2785764" y="1926200"/>
          <a:ext cx="1896070" cy="599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Meet with specialized department (</a:t>
          </a:r>
          <a:r>
            <a:rPr lang="en-US" sz="1200" kern="1200" dirty="0" err="1"/>
            <a:t>ie</a:t>
          </a:r>
          <a:r>
            <a:rPr lang="en-US" sz="1200" kern="1200" dirty="0"/>
            <a:t>. tech, cyber security, recruiting, training)</a:t>
          </a:r>
        </a:p>
      </dsp:txBody>
      <dsp:txXfrm>
        <a:off x="2803321" y="1943757"/>
        <a:ext cx="1860956" cy="564324"/>
      </dsp:txXfrm>
    </dsp:sp>
    <dsp:sp modelId="{8CA12AA0-88A4-1F41-85A3-7263491DA574}">
      <dsp:nvSpPr>
        <dsp:cNvPr id="0" name=""/>
        <dsp:cNvSpPr/>
      </dsp:nvSpPr>
      <dsp:spPr>
        <a:xfrm>
          <a:off x="2785764" y="2617860"/>
          <a:ext cx="1896070" cy="599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Observe staff meetings/trainings</a:t>
          </a:r>
        </a:p>
      </dsp:txBody>
      <dsp:txXfrm>
        <a:off x="2803321" y="2635417"/>
        <a:ext cx="1860956" cy="564324"/>
      </dsp:txXfrm>
    </dsp:sp>
    <dsp:sp modelId="{8B1D5BDD-DA8F-6140-9A9F-58BED854E03E}">
      <dsp:nvSpPr>
        <dsp:cNvPr id="0" name=""/>
        <dsp:cNvSpPr/>
      </dsp:nvSpPr>
      <dsp:spPr>
        <a:xfrm>
          <a:off x="2785764" y="3309520"/>
          <a:ext cx="1896070" cy="599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Q &amp; A</a:t>
          </a:r>
        </a:p>
      </dsp:txBody>
      <dsp:txXfrm>
        <a:off x="2803321" y="3327077"/>
        <a:ext cx="1860956" cy="564324"/>
      </dsp:txXfrm>
    </dsp:sp>
    <dsp:sp modelId="{F8A3D9B7-4C1A-9546-B51A-0411EA96DDFB}">
      <dsp:nvSpPr>
        <dsp:cNvPr id="0" name=""/>
        <dsp:cNvSpPr/>
      </dsp:nvSpPr>
      <dsp:spPr>
        <a:xfrm>
          <a:off x="5096600" y="0"/>
          <a:ext cx="2370087" cy="4114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Th</a:t>
          </a:r>
        </a:p>
      </dsp:txBody>
      <dsp:txXfrm>
        <a:off x="5096600" y="0"/>
        <a:ext cx="2370087" cy="1234440"/>
      </dsp:txXfrm>
    </dsp:sp>
    <dsp:sp modelId="{02584EF3-BE0B-EA45-87EB-B6E7EF708777}">
      <dsp:nvSpPr>
        <dsp:cNvPr id="0" name=""/>
        <dsp:cNvSpPr/>
      </dsp:nvSpPr>
      <dsp:spPr>
        <a:xfrm>
          <a:off x="5333609" y="1234540"/>
          <a:ext cx="1896070" cy="599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Review hiring/retention process</a:t>
          </a:r>
        </a:p>
      </dsp:txBody>
      <dsp:txXfrm>
        <a:off x="5351166" y="1252097"/>
        <a:ext cx="1860956" cy="564324"/>
      </dsp:txXfrm>
    </dsp:sp>
    <dsp:sp modelId="{084575B0-A754-3D4A-A57D-67CA032EDCBA}">
      <dsp:nvSpPr>
        <dsp:cNvPr id="0" name=""/>
        <dsp:cNvSpPr/>
      </dsp:nvSpPr>
      <dsp:spPr>
        <a:xfrm>
          <a:off x="5333609" y="1926200"/>
          <a:ext cx="1896070" cy="599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Informational Sessions with various roles</a:t>
          </a:r>
        </a:p>
      </dsp:txBody>
      <dsp:txXfrm>
        <a:off x="5351166" y="1943757"/>
        <a:ext cx="1860956" cy="564324"/>
      </dsp:txXfrm>
    </dsp:sp>
    <dsp:sp modelId="{0A5752D2-67BA-D248-ACFE-7BA0AB6FEC87}">
      <dsp:nvSpPr>
        <dsp:cNvPr id="0" name=""/>
        <dsp:cNvSpPr/>
      </dsp:nvSpPr>
      <dsp:spPr>
        <a:xfrm>
          <a:off x="5333609" y="2617860"/>
          <a:ext cx="1896070" cy="599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Project Planning/ Lesson Planning for feedback</a:t>
          </a:r>
        </a:p>
      </dsp:txBody>
      <dsp:txXfrm>
        <a:off x="5351166" y="2635417"/>
        <a:ext cx="1860956" cy="564324"/>
      </dsp:txXfrm>
    </dsp:sp>
    <dsp:sp modelId="{0DBEE956-6974-0249-A25D-97233869AD57}">
      <dsp:nvSpPr>
        <dsp:cNvPr id="0" name=""/>
        <dsp:cNvSpPr/>
      </dsp:nvSpPr>
      <dsp:spPr>
        <a:xfrm>
          <a:off x="5333609" y="3309520"/>
          <a:ext cx="1896070" cy="599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Debrief/Review lesson plan outline</a:t>
          </a:r>
        </a:p>
      </dsp:txBody>
      <dsp:txXfrm>
        <a:off x="5351166" y="3327077"/>
        <a:ext cx="1860956" cy="564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D25897-00BD-4F8B-A2FE-F9BA0E423330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9C140F-F99D-4CF8-A406-A5C034682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52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BF707-1603-4F5E-8034-29DB249019C8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29ABA-F864-4E10-9C94-1D986F1B05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6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29ABA-F864-4E10-9C94-1D986F1B05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22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Short video featuring Samsung and Baylor Scott &amp; White, as well as the teachers who participated in the externship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29ABA-F864-4E10-9C94-1D986F1B05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6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29ABA-F864-4E10-9C94-1D986F1B05D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29ABA-F864-4E10-9C94-1D986F1B05D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60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29ABA-F864-4E10-9C94-1D986F1B05D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90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scapitalarea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482" y="106680"/>
            <a:ext cx="6437718" cy="210312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BABA-A0A8-4000-B6F2-5807B6024AB5}" type="datetime1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019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pPr algn="ctr"/>
            <a:r>
              <a:rPr lang="en-US" sz="1200" dirty="0"/>
              <a:t>Workforce Solutions Capital Area is an Equal Opportunity Employer/Program. Auxiliary aids and services are </a:t>
            </a:r>
          </a:p>
          <a:p>
            <a:pPr algn="ctr"/>
            <a:r>
              <a:rPr lang="en-US" sz="1200" dirty="0"/>
              <a:t>available, upon request, to persons with disabilities. Relay Texas: 1.800.735.2989 (TDD) / 711 (Voice)</a:t>
            </a:r>
          </a:p>
          <a:p>
            <a:pPr algn="ctr"/>
            <a:r>
              <a:rPr lang="en-US" sz="1200" dirty="0">
                <a:hlinkClick r:id="rId3"/>
              </a:rPr>
              <a:t>www.wfscapitalarea.com</a:t>
            </a:r>
            <a:r>
              <a:rPr lang="en-US" sz="1200" dirty="0"/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6019800"/>
            <a:ext cx="3657600" cy="2232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B3A-EF9C-4BA3-AEE6-0F31BB396C3E}" type="datetime1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857" y="6096000"/>
            <a:ext cx="2099256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4CD-D534-4088-B6E1-88E99BC1EA0C}" type="datetime1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482" y="106680"/>
            <a:ext cx="6437718" cy="2103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1C5A-76F1-4F4D-8873-74F20640BFD1}" type="datetime1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857" y="6096000"/>
            <a:ext cx="2099256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ACCB-0DEF-43BE-8D32-154FF2E2E96A}" type="datetime1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857" y="6096000"/>
            <a:ext cx="2099256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E41E-2A20-40B0-9B50-4DFD095CA18C}" type="datetime1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857" y="6096000"/>
            <a:ext cx="2099256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7277-09B3-44D9-8291-0340FF22A8BA}" type="datetime1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857" y="6096000"/>
            <a:ext cx="2099256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953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5553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D877-3D1F-4E2D-807C-4DF008DAB41F}" type="datetime1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857" y="6096000"/>
            <a:ext cx="2099256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953000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5553722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D03-131C-416D-8A77-B1715623DA5D}" type="datetime1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857" y="6096000"/>
            <a:ext cx="2099256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8B232B7-8FC3-4CC8-9313-DDE7F8ABBF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D5591C-9EFB-4AB0-8776-8742ED6C8D7E}" type="datetime1">
              <a:rPr lang="en-US" smtClean="0"/>
              <a:pPr/>
              <a:t>1/11/22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bg2">
            <a:lumMod val="2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1">
            <a:lumMod val="25000"/>
            <a:lumOff val="7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ECc4x2R028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mbtheladderctx.com/employ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limbtheladderctx.com/educato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hsforms.com/1czcALIg7T6K-g1h0AwSrdQ4vg6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essica.garay@wfscapitalarea.com" TargetMode="External"/><Relationship Id="rId4" Type="http://schemas.openxmlformats.org/officeDocument/2006/relationships/hyperlink" Target="https://wfscapitalarea.knack.com/dashboard#teacher-externships-for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004515D-0227-4D1B-AA0A-E935E9E03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What is an Externship?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2CD6A-CEA9-425A-8D9B-387F790C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1B526-979F-47B0-B84B-FBA794A7DEC5}"/>
              </a:ext>
            </a:extLst>
          </p:cNvPr>
          <p:cNvSpPr txBox="1"/>
          <p:nvPr/>
        </p:nvSpPr>
        <p:spPr>
          <a:xfrm>
            <a:off x="609600" y="16764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C408B5-C943-45C7-B10A-3B9060138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1601"/>
            <a:ext cx="839227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0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A5D5-B731-CB49-A5A7-5C4226EBE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153400" cy="1143000"/>
          </a:xfrm>
        </p:spPr>
        <p:txBody>
          <a:bodyPr/>
          <a:lstStyle/>
          <a:p>
            <a:r>
              <a:rPr lang="en-US" dirty="0"/>
              <a:t>Teacher Externship Video 2019</a:t>
            </a:r>
          </a:p>
        </p:txBody>
      </p:sp>
      <p:pic>
        <p:nvPicPr>
          <p:cNvPr id="3" name="Online Media 2" title="Teacher Externship Program 2019">
            <a:hlinkClick r:id="" action="ppaction://media"/>
            <a:extLst>
              <a:ext uri="{FF2B5EF4-FFF2-40B4-BE49-F238E27FC236}">
                <a16:creationId xmlns:a16="http://schemas.microsoft.com/office/drawing/2014/main" id="{EC98BAD2-2DCE-4F19-84FF-E6C4773D087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95641" y="1518440"/>
            <a:ext cx="7257881" cy="410070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B8CF8-42C9-1345-8C91-42D31EE1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A1EDBA-61F2-7148-A53E-3BD75B18D0A2}"/>
              </a:ext>
            </a:extLst>
          </p:cNvPr>
          <p:cNvSpPr txBox="1"/>
          <p:nvPr/>
        </p:nvSpPr>
        <p:spPr>
          <a:xfrm>
            <a:off x="676359" y="58547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Duration: 4:27</a:t>
            </a:r>
          </a:p>
        </p:txBody>
      </p:sp>
    </p:spTree>
    <p:extLst>
      <p:ext uri="{BB962C8B-B14F-4D97-AF65-F5344CB8AC3E}">
        <p14:creationId xmlns:p14="http://schemas.microsoft.com/office/powerpoint/2010/main" val="157355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004515D-0227-4D1B-AA0A-E935E9E03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Teacher Externship Program</a:t>
            </a:r>
            <a:br>
              <a:rPr lang="en-US" dirty="0"/>
            </a:br>
            <a:r>
              <a:rPr lang="en-US" dirty="0"/>
              <a:t>Summer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2CD6A-CEA9-425A-8D9B-387F790C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1B526-979F-47B0-B84B-FBA794A7DEC5}"/>
              </a:ext>
            </a:extLst>
          </p:cNvPr>
          <p:cNvSpPr txBox="1"/>
          <p:nvPr/>
        </p:nvSpPr>
        <p:spPr>
          <a:xfrm>
            <a:off x="457200" y="1676400"/>
            <a:ext cx="7467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Goal:</a:t>
            </a:r>
            <a:r>
              <a:rPr lang="en-US" sz="1600" dirty="0"/>
              <a:t> Connect 100 educators to workplace externships in June or July 2023. Teach </a:t>
            </a:r>
            <a:r>
              <a:rPr lang="en-US" sz="1600" i="1" dirty="0"/>
              <a:t>teachers</a:t>
            </a:r>
            <a:r>
              <a:rPr lang="en-US" sz="1600" dirty="0"/>
              <a:t> about the skills, certifications and other qualifications to be successful in high-demand, high-growth industries. Teachers will complete a lesson plan for their students upon completion of program.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Focus Industries: </a:t>
            </a:r>
            <a:r>
              <a:rPr lang="en-US" sz="1600" dirty="0"/>
              <a:t>Business/Finance, Healthcare, Manufacturing, Tech, Trades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Audience: </a:t>
            </a:r>
            <a:r>
              <a:rPr lang="en-US" sz="1600" dirty="0"/>
              <a:t>Open to teachers and counselors in Austin-area middle and high schools. School district partners include Austin, Del Valle, Elgin, Manor, and Pflugerville ISD’s.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Format: </a:t>
            </a:r>
            <a:r>
              <a:rPr lang="en-US" sz="1600" dirty="0"/>
              <a:t>In-person, Hybrid or Virtual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Teachers prefer at least one day in person during hybrid/virtual externships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Duration: </a:t>
            </a:r>
            <a:r>
              <a:rPr lang="en-US" sz="1600" dirty="0"/>
              <a:t>at least 3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Dates for Externship (Tuesday-Thursday):</a:t>
            </a:r>
            <a:endParaRPr lang="en-US" sz="1600" dirty="0"/>
          </a:p>
          <a:p>
            <a:pPr lvl="2" fontAlgn="base"/>
            <a:r>
              <a:rPr lang="en-US" sz="1600" dirty="0"/>
              <a:t>June 6</a:t>
            </a:r>
            <a:r>
              <a:rPr lang="en-US" sz="1600" baseline="30000" dirty="0"/>
              <a:t>th</a:t>
            </a:r>
            <a:r>
              <a:rPr lang="en-US" sz="1600" dirty="0"/>
              <a:t>-June 10</a:t>
            </a:r>
            <a:r>
              <a:rPr lang="en-US" sz="1600" baseline="30000" dirty="0"/>
              <a:t>th</a:t>
            </a:r>
            <a:endParaRPr lang="en-US" sz="1600" dirty="0"/>
          </a:p>
          <a:p>
            <a:pPr lvl="2" fontAlgn="base"/>
            <a:r>
              <a:rPr lang="en-US" sz="1600" dirty="0"/>
              <a:t>June 13</a:t>
            </a:r>
            <a:r>
              <a:rPr lang="en-US" sz="1600" baseline="30000" dirty="0"/>
              <a:t>th</a:t>
            </a:r>
            <a:r>
              <a:rPr lang="en-US" sz="1600" dirty="0"/>
              <a:t>-June 17</a:t>
            </a:r>
            <a:r>
              <a:rPr lang="en-US" sz="1600" baseline="30000" dirty="0"/>
              <a:t>th</a:t>
            </a:r>
            <a:endParaRPr lang="en-US" sz="1600" dirty="0"/>
          </a:p>
          <a:p>
            <a:pPr lvl="2" fontAlgn="base"/>
            <a:r>
              <a:rPr lang="en-US" sz="1600" dirty="0"/>
              <a:t>June 20</a:t>
            </a:r>
            <a:r>
              <a:rPr lang="en-US" sz="1600" baseline="30000" dirty="0"/>
              <a:t>th</a:t>
            </a:r>
            <a:r>
              <a:rPr lang="en-US" sz="1600" dirty="0"/>
              <a:t>-June 24</a:t>
            </a:r>
            <a:r>
              <a:rPr lang="en-US" sz="1600" baseline="30000" dirty="0"/>
              <a:t>th</a:t>
            </a:r>
            <a:endParaRPr lang="en-US" sz="1600" dirty="0"/>
          </a:p>
          <a:p>
            <a:pPr lvl="2" fontAlgn="base"/>
            <a:r>
              <a:rPr lang="en-US" sz="1600" dirty="0"/>
              <a:t>June 27</a:t>
            </a:r>
            <a:r>
              <a:rPr lang="en-US" sz="1600" baseline="30000" dirty="0"/>
              <a:t>th</a:t>
            </a:r>
            <a:r>
              <a:rPr lang="en-US" sz="1600" dirty="0"/>
              <a:t>-July 1</a:t>
            </a:r>
            <a:r>
              <a:rPr lang="en-US" sz="1600" baseline="30000" dirty="0"/>
              <a:t>st</a:t>
            </a:r>
            <a:endParaRPr lang="en-US" sz="1600" dirty="0"/>
          </a:p>
          <a:p>
            <a:pPr lvl="2" fontAlgn="base"/>
            <a:r>
              <a:rPr lang="en-US" sz="1600" dirty="0"/>
              <a:t>July 11th-July 14</a:t>
            </a:r>
            <a:r>
              <a:rPr lang="en-US" sz="1600" baseline="30000" dirty="0"/>
              <a:t>th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Workforce Solutions will provide the teachers with $500 stipends, funded by the Texas Workforce Commission.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8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004515D-0227-4D1B-AA0A-E935E9E03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304800"/>
            <a:ext cx="7620000" cy="1143000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What will be involved?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2CD6A-CEA9-425A-8D9B-387F790C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1B526-979F-47B0-B84B-FBA794A7DEC5}"/>
              </a:ext>
            </a:extLst>
          </p:cNvPr>
          <p:cNvSpPr txBox="1"/>
          <p:nvPr/>
        </p:nvSpPr>
        <p:spPr>
          <a:xfrm>
            <a:off x="609600" y="1045488"/>
            <a:ext cx="7315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employer host will create a 3-day learning agenda for the externship that includes activities to help the teachers understand the different roles and responsibilities of people within the organization.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Employers will host a minimum of 1 teacher and host up to 10+ teachers based on capacity and employer availability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Teachers will observe work activities, sit in on meetings, interview employees about their jobs and their unique career/education pathways.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Teachers will use the information to create a class lesson plan after the externship is complete.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Employers can review our Industry Toolkit and Sample Agenda to review </a:t>
            </a:r>
            <a:r>
              <a:rPr lang="en-US" b="1" dirty="0"/>
              <a:t>suggested activities</a:t>
            </a:r>
            <a:r>
              <a:rPr lang="en-US" dirty="0"/>
              <a:t> as you develop the externship agenda.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hlinkClick r:id="rId3"/>
              </a:rPr>
              <a:t>Employer Resources: </a:t>
            </a:r>
            <a:r>
              <a:rPr lang="en-US" dirty="0"/>
              <a:t>Industry Toolkit and Sample Agenda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Educator Resources: </a:t>
            </a:r>
            <a:r>
              <a:rPr lang="en-US" dirty="0"/>
              <a:t>FAQ, Lesson Plan Outline, Observation Form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7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FCE7A-9601-2E4C-BED6-A28C9D98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Externship Agenda (example)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A0009-930F-6C4E-ACCE-2B53ABF03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DC6A6A0-05A1-0A46-BCB1-CB612A73F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9698822"/>
              </p:ext>
            </p:extLst>
          </p:nvPr>
        </p:nvGraphicFramePr>
        <p:xfrm>
          <a:off x="467139" y="1470302"/>
          <a:ext cx="7467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14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12269-7CFB-5E43-B7E6-9DDB3BC15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/>
              <a:t>Considerations for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E0105-C5F6-D84D-B1F5-EFE91D61E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022" y="12954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We are happy to work with you on developing an agenda and connecting you with the right educators for this experience. Below are a few considerations to prepare for as your company completes our registration form. </a:t>
            </a:r>
          </a:p>
          <a:p>
            <a:r>
              <a:rPr lang="en-US" dirty="0"/>
              <a:t>Will your company require a MOU?</a:t>
            </a:r>
          </a:p>
          <a:p>
            <a:r>
              <a:rPr lang="en-US" dirty="0"/>
              <a:t>How many educators can you host at your site?</a:t>
            </a:r>
          </a:p>
          <a:p>
            <a:r>
              <a:rPr lang="en-US" dirty="0"/>
              <a:t>What documentation is required for an educator to complete before the externship (</a:t>
            </a:r>
            <a:r>
              <a:rPr lang="en-US" dirty="0" err="1"/>
              <a:t>ie</a:t>
            </a:r>
            <a:r>
              <a:rPr lang="en-US" dirty="0"/>
              <a:t>. NDA, waiver)?</a:t>
            </a:r>
          </a:p>
          <a:p>
            <a:r>
              <a:rPr lang="en-US" dirty="0"/>
              <a:t>What dress code or safety compliance is required for on-site visits?</a:t>
            </a:r>
          </a:p>
          <a:p>
            <a:r>
              <a:rPr lang="en-US" dirty="0"/>
              <a:t>Will the educator bring their own lunch or will lunch be provided?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6F22A-BE70-944B-BBBD-2322A16F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9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C7453-0BC3-4B1C-810F-D4CDA7C3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sign 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CD414-FE4F-44AA-9994-A9CED8948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64" y="1417638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>
                <a:hlinkClick r:id="rId3"/>
              </a:rPr>
              <a:t>Sign up on our interest form here!</a:t>
            </a:r>
            <a:r>
              <a:rPr lang="en-US" b="1" dirty="0"/>
              <a:t> </a:t>
            </a:r>
          </a:p>
          <a:p>
            <a:r>
              <a:rPr lang="en-US" b="1" dirty="0"/>
              <a:t>All companies will receive a follow-up email with details on how to complete your registration.</a:t>
            </a:r>
          </a:p>
          <a:p>
            <a:pPr marL="114300" indent="0">
              <a:buNone/>
            </a:pPr>
            <a:endParaRPr lang="en-US" b="1" dirty="0"/>
          </a:p>
          <a:p>
            <a:r>
              <a:rPr lang="en-US" b="1" dirty="0">
                <a:hlinkClick r:id="rId4"/>
              </a:rPr>
              <a:t>Registration deadline </a:t>
            </a:r>
            <a:r>
              <a:rPr lang="en-US" b="1" dirty="0"/>
              <a:t>is March 31, 2022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/>
              <a:t>Thank you for your interest and support of the teacher externship program!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Jessica Garay</a:t>
            </a:r>
          </a:p>
          <a:p>
            <a:pPr marL="114300" indent="0">
              <a:buNone/>
            </a:pPr>
            <a:r>
              <a:rPr lang="en-US" dirty="0">
                <a:hlinkClick r:id="rId5"/>
              </a:rPr>
              <a:t>Jessica.garay@wfscapitalarea.com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Cell: 512-227-4422</a:t>
            </a:r>
          </a:p>
          <a:p>
            <a:pPr marL="114300" indent="0">
              <a:buNone/>
            </a:pPr>
            <a:r>
              <a:rPr lang="en-US" dirty="0"/>
              <a:t>Director of Career Awareness and K-12 Partnerships</a:t>
            </a:r>
          </a:p>
          <a:p>
            <a:pPr marL="114300" indent="0">
              <a:buNone/>
            </a:pPr>
            <a:r>
              <a:rPr lang="en-US" dirty="0"/>
              <a:t>Workforce Solutions Capital Area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68F72-6D09-4250-A433-08F6134A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32B7-8FC3-4CC8-9313-DDE7F8ABBF6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485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FSCA PPT Template (White)">
  <a:themeElements>
    <a:clrScheme name="ROUND">
      <a:dk1>
        <a:srgbClr val="31312F"/>
      </a:dk1>
      <a:lt1>
        <a:srgbClr val="FFFFFF"/>
      </a:lt1>
      <a:dk2>
        <a:srgbClr val="B71A24"/>
      </a:dk2>
      <a:lt2>
        <a:srgbClr val="E3E3E3"/>
      </a:lt2>
      <a:accent1>
        <a:srgbClr val="31312F"/>
      </a:accent1>
      <a:accent2>
        <a:srgbClr val="B3A88C"/>
      </a:accent2>
      <a:accent3>
        <a:srgbClr val="5B0D13"/>
      </a:accent3>
      <a:accent4>
        <a:srgbClr val="81969C"/>
      </a:accent4>
      <a:accent5>
        <a:srgbClr val="D7E5E9"/>
      </a:accent5>
      <a:accent6>
        <a:srgbClr val="002060"/>
      </a:accent6>
      <a:hlink>
        <a:srgbClr val="B71A24"/>
      </a:hlink>
      <a:folHlink>
        <a:srgbClr val="17307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ACE08947-5E6D-4A50-A517-9F9289F7FF2B}" vid="{BB648CD2-AA6A-4739-A10A-5DA97410D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94F58101AAFB46BD7F2E2ABDAB4D23" ma:contentTypeVersion="11" ma:contentTypeDescription="Create a new document." ma:contentTypeScope="" ma:versionID="f6a30a3e11b44ec5ba70ec3c308ffc46">
  <xsd:schema xmlns:xsd="http://www.w3.org/2001/XMLSchema" xmlns:xs="http://www.w3.org/2001/XMLSchema" xmlns:p="http://schemas.microsoft.com/office/2006/metadata/properties" xmlns:ns2="12774f57-5f03-4bc4-aa3b-22b81b92af51" xmlns:ns3="a41284bb-cce4-4c70-9344-6c2abdf9b022" targetNamespace="http://schemas.microsoft.com/office/2006/metadata/properties" ma:root="true" ma:fieldsID="e2605ed0e1bfe54bf61326f4e65bc2e0" ns2:_="" ns3:_="">
    <xsd:import namespace="12774f57-5f03-4bc4-aa3b-22b81b92af51"/>
    <xsd:import namespace="a41284bb-cce4-4c70-9344-6c2abdf9b0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74f57-5f03-4bc4-aa3b-22b81b92af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284bb-cce4-4c70-9344-6c2abdf9b02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1F966A-E628-48A8-8082-EA8EF7DC1A0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1E74F2-71FF-42EB-B913-A6D7BC67D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774f57-5f03-4bc4-aa3b-22b81b92af51"/>
    <ds:schemaRef ds:uri="a41284bb-cce4-4c70-9344-6c2abdf9b0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0AC9CF-1982-4A32-A9DF-63D45CAA6D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8970</TotalTime>
  <Words>615</Words>
  <Application>Microsoft Macintosh PowerPoint</Application>
  <PresentationFormat>On-screen Show (4:3)</PresentationFormat>
  <Paragraphs>80</Paragraphs>
  <Slides>7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WFSCA PPT Template (White)</vt:lpstr>
      <vt:lpstr> What is an Externship?</vt:lpstr>
      <vt:lpstr>Teacher Externship Video 2019</vt:lpstr>
      <vt:lpstr> Teacher Externship Program Summer 2022</vt:lpstr>
      <vt:lpstr> What will be involved?</vt:lpstr>
      <vt:lpstr>Externship Agenda (example)</vt:lpstr>
      <vt:lpstr>Considerations for Registration</vt:lpstr>
      <vt:lpstr>How can you sign up?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TITLE SLIDE</dc:title>
  <dc:creator>Justin</dc:creator>
  <cp:lastModifiedBy>Garay, Jessica</cp:lastModifiedBy>
  <cp:revision>577</cp:revision>
  <cp:lastPrinted>2018-04-18T16:31:05Z</cp:lastPrinted>
  <dcterms:created xsi:type="dcterms:W3CDTF">2017-12-10T07:10:18Z</dcterms:created>
  <dcterms:modified xsi:type="dcterms:W3CDTF">2022-01-11T19:44:00Z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0x010100D194F58101AAFB46BD7F2E2ABDAB4D23</vt:lpwstr>
  </property>
</Properties>
</file>